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9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10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3" r:id="rId5"/>
    <p:sldMasterId id="2147483686" r:id="rId6"/>
    <p:sldMasterId id="2147483702" r:id="rId7"/>
  </p:sldMasterIdLst>
  <p:notesMasterIdLst>
    <p:notesMasterId r:id="rId22"/>
  </p:notesMasterIdLst>
  <p:sldIdLst>
    <p:sldId id="265" r:id="rId8"/>
    <p:sldId id="288" r:id="rId9"/>
    <p:sldId id="302" r:id="rId10"/>
    <p:sldId id="285" r:id="rId11"/>
    <p:sldId id="298" r:id="rId12"/>
    <p:sldId id="299" r:id="rId13"/>
    <p:sldId id="300" r:id="rId14"/>
    <p:sldId id="301" r:id="rId15"/>
    <p:sldId id="303" r:id="rId16"/>
    <p:sldId id="261" r:id="rId17"/>
    <p:sldId id="267" r:id="rId18"/>
    <p:sldId id="264" r:id="rId19"/>
    <p:sldId id="263" r:id="rId20"/>
    <p:sldId id="26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E5F5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449" autoAdjust="0"/>
  </p:normalViewPr>
  <p:slideViewPr>
    <p:cSldViewPr snapToGrid="0">
      <p:cViewPr varScale="1">
        <p:scale>
          <a:sx n="63" d="100"/>
          <a:sy n="63" d="100"/>
        </p:scale>
        <p:origin x="43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C90200-21DA-413B-9BD1-EAC1C4FC7FA6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937B10-144D-410D-B2BD-E91C7094B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829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17019-9FE0-48DA-B0D8-117C5813B5F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61003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(?): </a:t>
            </a:r>
            <a:r>
              <a:rPr lang="en-US" dirty="0" err="1"/>
              <a:t>Nếu</a:t>
            </a:r>
            <a:r>
              <a:rPr lang="en-US" dirty="0"/>
              <a:t> </a:t>
            </a:r>
            <a:r>
              <a:rPr lang="en-US" dirty="0" err="1"/>
              <a:t>dãy</a:t>
            </a:r>
            <a:r>
              <a:rPr lang="en-US" dirty="0"/>
              <a:t> </a:t>
            </a:r>
            <a:r>
              <a:rPr lang="en-US" dirty="0" err="1"/>
              <a:t>tính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dấu</a:t>
            </a:r>
            <a:r>
              <a:rPr lang="en-US" dirty="0"/>
              <a:t> </a:t>
            </a:r>
            <a:r>
              <a:rPr lang="en-US" dirty="0" err="1"/>
              <a:t>cộng</a:t>
            </a:r>
            <a:r>
              <a:rPr lang="en-US" dirty="0"/>
              <a:t>, </a:t>
            </a:r>
            <a:r>
              <a:rPr lang="en-US" dirty="0" err="1"/>
              <a:t>trừ</a:t>
            </a:r>
            <a:r>
              <a:rPr lang="en-US" dirty="0"/>
              <a:t>, </a:t>
            </a:r>
            <a:r>
              <a:rPr lang="en-US" dirty="0" err="1"/>
              <a:t>nhân</a:t>
            </a:r>
            <a:r>
              <a:rPr lang="en-US" dirty="0"/>
              <a:t>, chia </a:t>
            </a:r>
            <a:r>
              <a:rPr lang="en-US" dirty="0" err="1"/>
              <a:t>thì</a:t>
            </a:r>
            <a:r>
              <a:rPr lang="en-US" dirty="0"/>
              <a:t> ta </a:t>
            </a:r>
            <a:r>
              <a:rPr lang="en-US" dirty="0" err="1"/>
              <a:t>thực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tính</a:t>
            </a:r>
            <a:r>
              <a:rPr lang="en-US" dirty="0"/>
              <a:t> </a:t>
            </a:r>
            <a:r>
              <a:rPr lang="en-US" dirty="0" err="1"/>
              <a:t>như</a:t>
            </a:r>
            <a:r>
              <a:rPr lang="en-US" dirty="0"/>
              <a:t> </a:t>
            </a:r>
            <a:r>
              <a:rPr lang="en-US" dirty="0" err="1"/>
              <a:t>thế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(?): </a:t>
            </a:r>
            <a:r>
              <a:rPr lang="en-US" dirty="0" err="1"/>
              <a:t>Nếu</a:t>
            </a:r>
            <a:r>
              <a:rPr lang="en-US" dirty="0"/>
              <a:t> </a:t>
            </a:r>
            <a:r>
              <a:rPr lang="en-US" dirty="0" err="1"/>
              <a:t>dãy</a:t>
            </a:r>
            <a:r>
              <a:rPr lang="en-US" dirty="0"/>
              <a:t> </a:t>
            </a:r>
            <a:r>
              <a:rPr lang="en-US" dirty="0" err="1"/>
              <a:t>tính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dấu</a:t>
            </a:r>
            <a:r>
              <a:rPr lang="en-US" dirty="0"/>
              <a:t> </a:t>
            </a:r>
            <a:r>
              <a:rPr lang="en-US" dirty="0" err="1"/>
              <a:t>nhân</a:t>
            </a:r>
            <a:r>
              <a:rPr lang="en-US" dirty="0"/>
              <a:t>, chia </a:t>
            </a:r>
            <a:r>
              <a:rPr lang="en-US" dirty="0" err="1"/>
              <a:t>thì</a:t>
            </a:r>
            <a:r>
              <a:rPr lang="en-US" dirty="0"/>
              <a:t> ta </a:t>
            </a:r>
            <a:r>
              <a:rPr lang="en-US" dirty="0" err="1"/>
              <a:t>thực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tính</a:t>
            </a:r>
            <a:r>
              <a:rPr lang="en-US" dirty="0"/>
              <a:t> </a:t>
            </a:r>
            <a:r>
              <a:rPr lang="en-US" dirty="0" err="1"/>
              <a:t>như</a:t>
            </a:r>
            <a:r>
              <a:rPr lang="en-US" dirty="0"/>
              <a:t> </a:t>
            </a:r>
            <a:r>
              <a:rPr lang="en-US" dirty="0" err="1"/>
              <a:t>thế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937B10-144D-410D-B2BD-E91C7094B41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0042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937B10-144D-410D-B2BD-E91C7094B41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8521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幻灯片图像占位符 84993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4995" name="文本占位符 8499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4503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17019-9FE0-48DA-B0D8-117C5813B5F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93087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DC57A8-AE18-4654-B6AF-04B3577165BE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vi-VN" sz="1200" b="0" i="0" u="none" strike="noStrike" kern="1200" cap="none" spc="0" normalizeH="0" baseline="0" noProof="0" dirty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71844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17019-9FE0-48DA-B0D8-117C5813B5F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54298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幻灯片图像占位符 68609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68611" name="文本占位符 6861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marL="0" marR="0" lvl="0" indent="0" algn="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</a:rPr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幻灯片图像占位符 84993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4995" name="文本占位符 8499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marL="0" marR="0" lvl="0" indent="0" algn="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</a:rPr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幻灯片图像占位符 84993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4995" name="文本占位符 8499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09658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幻灯片图像占位符 84993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4995" name="文本占位符 8499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60582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幻灯片图像占位符 84993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4995" name="文本占位符 8499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67483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17019-9FE0-48DA-B0D8-117C5813B5F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71489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29" y="1122400"/>
            <a:ext cx="9144173" cy="2387680"/>
          </a:xfrm>
          <a:prstGeom prst="rect">
            <a:avLst/>
          </a:prstGeom>
        </p:spPr>
        <p:txBody>
          <a:bodyPr anchor="b"/>
          <a:lstStyle>
            <a:lvl1pPr algn="ctr">
              <a:defRPr sz="5974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29" y="3602158"/>
            <a:ext cx="9144173" cy="165581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392"/>
            </a:lvl1pPr>
            <a:lvl2pPr marL="455414" indent="0" algn="ctr">
              <a:buNone/>
              <a:defRPr sz="1990"/>
            </a:lvl2pPr>
            <a:lvl3pPr marL="910827" indent="0" algn="ctr">
              <a:buNone/>
              <a:defRPr sz="1791"/>
            </a:lvl3pPr>
            <a:lvl4pPr marL="1366241" indent="0" algn="ctr">
              <a:buNone/>
              <a:defRPr sz="1592"/>
            </a:lvl4pPr>
            <a:lvl5pPr marL="1821195" indent="0" algn="ctr">
              <a:buNone/>
              <a:defRPr sz="1592"/>
            </a:lvl5pPr>
            <a:lvl6pPr marL="2276608" indent="0" algn="ctr">
              <a:buNone/>
              <a:defRPr sz="1592"/>
            </a:lvl6pPr>
            <a:lvl7pPr marL="2732022" indent="0" algn="ctr">
              <a:buNone/>
              <a:defRPr sz="1592"/>
            </a:lvl7pPr>
            <a:lvl8pPr marL="3187435" indent="0" algn="ctr">
              <a:buNone/>
              <a:defRPr sz="1592"/>
            </a:lvl8pPr>
            <a:lvl9pPr marL="3642849" indent="0" algn="ctr">
              <a:buNone/>
              <a:defRPr sz="1592"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4096247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6" y="198996"/>
            <a:ext cx="5980067" cy="82723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32226" y="1158127"/>
            <a:ext cx="5980067" cy="327584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721128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5065" y="365138"/>
            <a:ext cx="2628950" cy="5812032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16" y="365138"/>
            <a:ext cx="7734446" cy="581203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427253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16" y="1825686"/>
            <a:ext cx="5181698" cy="43514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6172317" y="1825686"/>
            <a:ext cx="5181698" cy="209874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6172317" y="4076837"/>
            <a:ext cx="5181698" cy="210033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052468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A6C7EF1-2138-41C6-8730-10D6E11882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FC09F9C-4D2D-4822-AA68-23E2F09723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A7B02E1-6600-4516-8212-8E38AFE89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2021/11/26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F0340C5-7E3A-4D5C-B2CA-166D21090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70C5C68-E650-4A3A-BC49-A01CB023D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 descr="图片包含 事情&#10;&#10;已生成极高可信度的说明">
            <a:extLst>
              <a:ext uri="{FF2B5EF4-FFF2-40B4-BE49-F238E27FC236}">
                <a16:creationId xmlns:a16="http://schemas.microsoft.com/office/drawing/2014/main" id="{0FB86466-89CD-4F69-84E4-5313C587DB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061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:a14="http://schemas.microsoft.com/office/drawing/2010/main" xmlns:a16="http://schemas.microsoft.com/office/drawing/2014/main" xmlns="">
      <p:transition spd="slow" advClick="0" advTm="5000">
        <p:blinds dir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lid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6AAE625-CCE1-44F6-895D-5AF7016B33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tr-TR" altLang="zh-CN" dirty="0"/>
              <a:t>Freepptbackgrounds.net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FA83C3F-BA58-4315-BFDF-E60BCC01F280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 altLang="zh-CN" dirty="0"/>
              <a:t>Download free</a:t>
            </a:r>
            <a:endParaRPr lang="tr-TR" altLang="zh-CN" dirty="0"/>
          </a:p>
          <a:p>
            <a:pPr lvl="1"/>
            <a:r>
              <a:rPr lang="en-US" altLang="zh-CN" dirty="0" err="1"/>
              <a:t>Powerpoint</a:t>
            </a:r>
            <a:r>
              <a:rPr lang="en-US" altLang="zh-CN" dirty="0"/>
              <a:t> template</a:t>
            </a:r>
            <a:endParaRPr lang="tr-TR" altLang="zh-CN" dirty="0"/>
          </a:p>
          <a:p>
            <a:pPr lvl="2"/>
            <a:r>
              <a:rPr lang="en-US" altLang="zh-CN" dirty="0"/>
              <a:t>and </a:t>
            </a:r>
            <a:endParaRPr lang="tr-TR" altLang="zh-CN" dirty="0"/>
          </a:p>
          <a:p>
            <a:pPr lvl="3"/>
            <a:r>
              <a:rPr lang="en-US" altLang="zh-CN" dirty="0"/>
              <a:t>Google slides</a:t>
            </a:r>
            <a:endParaRPr lang="tr-TR" altLang="zh-CN" dirty="0"/>
          </a:p>
          <a:p>
            <a:pPr lvl="4"/>
            <a:r>
              <a:rPr lang="en-US" altLang="zh-CN" dirty="0"/>
              <a:t>Presentation for you.</a:t>
            </a: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20B4E28-BD5D-4F3F-B69C-DBAEC1F21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2021/11/26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C625689-122D-4A42-93C0-0286D12F7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84B6780-D01C-4C9C-B42E-7A4F26B8D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0523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:a16="http://schemas.microsoft.com/office/drawing/2014/main" xmlns="">
      <p:transition spd="slow" advClick="0" advTm="5000">
        <p:blinds dir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C29D3C-433F-4A63-8FF5-36EE97F0E3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altLang="zh-CN" dirty="0"/>
              <a:t>Freepptbackgrounds.net</a:t>
            </a:r>
            <a:endParaRPr lang="zh-CN" altLang="en-US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08A0D82-1BDE-4956-BBE7-876EF4C9C31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altLang="zh-CN" dirty="0"/>
              <a:t>www.freepptbackgrounds.net</a:t>
            </a: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3A7D608-4FD4-4089-A182-A5B58F749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2021/11/26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202FDCD-14CB-478B-AB8C-D7E3D4A39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7912418-15EB-4B02-B1ED-DF9966177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4551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:a16="http://schemas.microsoft.com/office/drawing/2014/main" xmlns="">
      <p:transition spd="slow" advClick="0" advTm="5000">
        <p:blinds dir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F903029-121E-4745-8C82-783089C8CFA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tr-TR" altLang="zh-CN" dirty="0"/>
              <a:t>Freepptbackgrounds.net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BF77133-A399-4B32-9027-6824172CEBE7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 dirty="0"/>
              <a:t>Download free</a:t>
            </a:r>
            <a:endParaRPr lang="tr-TR" altLang="zh-CN" dirty="0"/>
          </a:p>
          <a:p>
            <a:pPr lvl="1"/>
            <a:r>
              <a:rPr lang="en-US" altLang="zh-CN" dirty="0" err="1"/>
              <a:t>Powerpoint</a:t>
            </a:r>
            <a:r>
              <a:rPr lang="en-US" altLang="zh-CN" dirty="0"/>
              <a:t> template</a:t>
            </a:r>
            <a:endParaRPr lang="tr-TR" altLang="zh-CN" dirty="0"/>
          </a:p>
          <a:p>
            <a:pPr lvl="2"/>
            <a:r>
              <a:rPr lang="en-US" altLang="zh-CN" dirty="0"/>
              <a:t>and </a:t>
            </a:r>
            <a:endParaRPr lang="tr-TR" altLang="zh-CN" dirty="0"/>
          </a:p>
          <a:p>
            <a:pPr lvl="3"/>
            <a:r>
              <a:rPr lang="en-US" altLang="zh-CN" dirty="0"/>
              <a:t>Google slides</a:t>
            </a:r>
            <a:endParaRPr lang="tr-TR" altLang="zh-CN" dirty="0"/>
          </a:p>
          <a:p>
            <a:pPr lvl="4"/>
            <a:r>
              <a:rPr lang="en-US" altLang="zh-CN" dirty="0"/>
              <a:t>Presentation for you.</a:t>
            </a:r>
            <a:endParaRPr lang="zh-CN" altLang="en-US" dirty="0"/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A5C523C-3916-46C6-ABCB-8B86E01D650F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 dirty="0"/>
              <a:t>Download free</a:t>
            </a:r>
            <a:endParaRPr lang="tr-TR" altLang="zh-CN" dirty="0"/>
          </a:p>
          <a:p>
            <a:pPr lvl="1"/>
            <a:r>
              <a:rPr lang="en-US" altLang="zh-CN" dirty="0" err="1"/>
              <a:t>Powerpoint</a:t>
            </a:r>
            <a:r>
              <a:rPr lang="en-US" altLang="zh-CN" dirty="0"/>
              <a:t> template</a:t>
            </a:r>
            <a:endParaRPr lang="tr-TR" altLang="zh-CN" dirty="0"/>
          </a:p>
          <a:p>
            <a:pPr lvl="2"/>
            <a:r>
              <a:rPr lang="en-US" altLang="zh-CN" dirty="0"/>
              <a:t>and </a:t>
            </a:r>
            <a:endParaRPr lang="tr-TR" altLang="zh-CN" dirty="0"/>
          </a:p>
          <a:p>
            <a:pPr lvl="3"/>
            <a:r>
              <a:rPr lang="en-US" altLang="zh-CN" dirty="0"/>
              <a:t>Google slides</a:t>
            </a:r>
            <a:endParaRPr lang="tr-TR" altLang="zh-CN" dirty="0"/>
          </a:p>
          <a:p>
            <a:pPr lvl="4"/>
            <a:r>
              <a:rPr lang="en-US" altLang="zh-CN" dirty="0"/>
              <a:t>Presentation for you.</a:t>
            </a:r>
            <a:endParaRPr lang="zh-CN" altLang="en-US" dirty="0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42F8245-7E0D-4F5C-BBD9-5BB4B79A7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2021/11/26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405755D-B8AB-449D-BBC4-48ACBBB51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CEEE41F-5F54-4C73-80D9-78344F9BA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4845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:a16="http://schemas.microsoft.com/office/drawing/2014/main" xmlns="">
      <p:transition spd="slow" advClick="0" advTm="5000">
        <p:blinds dir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/>
        </p:nvSpPr>
        <p:spPr>
          <a:xfrm>
            <a:off x="8325228" y="3859375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429F8BAA-8A45-4805-B80A-07C8740E2E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altLang="zh-CN" dirty="0"/>
              <a:t>Freepptbackgrounds.net</a:t>
            </a:r>
            <a:endParaRPr lang="zh-CN" altLang="en-US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67A0A44-AB43-4C74-A603-D8119FB27E5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altLang="zh-CN" dirty="0"/>
              <a:t>www.freepptbackgrounds.net</a:t>
            </a:r>
            <a:endParaRPr lang="zh-CN" altLang="en-US" dirty="0"/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0C131986-E042-4909-B443-8AD60B39F206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CN" dirty="0"/>
              <a:t>Download free</a:t>
            </a:r>
            <a:endParaRPr lang="tr-TR" altLang="zh-CN" dirty="0"/>
          </a:p>
          <a:p>
            <a:pPr lvl="1"/>
            <a:r>
              <a:rPr lang="en-US" altLang="zh-CN" dirty="0" err="1"/>
              <a:t>Powerpoint</a:t>
            </a:r>
            <a:r>
              <a:rPr lang="en-US" altLang="zh-CN" dirty="0"/>
              <a:t> template</a:t>
            </a:r>
            <a:endParaRPr lang="tr-TR" altLang="zh-CN" dirty="0"/>
          </a:p>
          <a:p>
            <a:pPr lvl="2"/>
            <a:r>
              <a:rPr lang="en-US" altLang="zh-CN" dirty="0"/>
              <a:t>and </a:t>
            </a:r>
            <a:endParaRPr lang="tr-TR" altLang="zh-CN" dirty="0"/>
          </a:p>
          <a:p>
            <a:pPr lvl="3"/>
            <a:r>
              <a:rPr lang="en-US" altLang="zh-CN" dirty="0"/>
              <a:t>Google slides</a:t>
            </a:r>
            <a:endParaRPr lang="tr-TR" altLang="zh-CN" dirty="0"/>
          </a:p>
          <a:p>
            <a:pPr lvl="4"/>
            <a:r>
              <a:rPr lang="en-US" altLang="zh-CN" dirty="0"/>
              <a:t>Presentation for you.</a:t>
            </a:r>
            <a:endParaRPr lang="zh-CN" altLang="en-US" dirty="0"/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7A9DF9E6-93A8-41DA-9AFE-F1AD163BAE23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altLang="zh-CN" dirty="0"/>
              <a:t>www.freepptbackgrounds.net</a:t>
            </a:r>
            <a:endParaRPr lang="zh-CN" altLang="en-US" dirty="0"/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FA105C94-063B-410A-9E78-B933C70542C9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zh-CN" dirty="0"/>
              <a:t>Download free</a:t>
            </a:r>
            <a:endParaRPr lang="tr-TR" altLang="zh-CN" dirty="0"/>
          </a:p>
          <a:p>
            <a:pPr lvl="1"/>
            <a:r>
              <a:rPr lang="en-US" altLang="zh-CN" dirty="0" err="1"/>
              <a:t>Powerpoint</a:t>
            </a:r>
            <a:r>
              <a:rPr lang="en-US" altLang="zh-CN" dirty="0"/>
              <a:t> template</a:t>
            </a:r>
            <a:endParaRPr lang="tr-TR" altLang="zh-CN" dirty="0"/>
          </a:p>
          <a:p>
            <a:pPr lvl="2"/>
            <a:r>
              <a:rPr lang="en-US" altLang="zh-CN" dirty="0"/>
              <a:t>and </a:t>
            </a:r>
            <a:endParaRPr lang="tr-TR" altLang="zh-CN" dirty="0"/>
          </a:p>
          <a:p>
            <a:pPr lvl="3"/>
            <a:r>
              <a:rPr lang="en-US" altLang="zh-CN" dirty="0"/>
              <a:t>Google slides</a:t>
            </a:r>
            <a:endParaRPr lang="tr-TR" altLang="zh-CN" dirty="0"/>
          </a:p>
          <a:p>
            <a:pPr lvl="4"/>
            <a:r>
              <a:rPr lang="en-US" altLang="zh-CN" dirty="0"/>
              <a:t>Presentation for you.</a:t>
            </a:r>
            <a:endParaRPr lang="zh-CN" altLang="en-US" dirty="0"/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532ED612-40B6-40D5-9AB6-A5756E735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2021/11/26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F0CBC1E-B6EE-4097-952D-830B41F13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558DC997-89AA-47B6-AC9E-9DABE64D8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9170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:a16="http://schemas.microsoft.com/office/drawing/2014/main" xmlns="">
      <p:transition spd="slow" advClick="0" advTm="5000">
        <p:blinds dir="vert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01FA586-1609-48FE-8744-41F3E00127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tr-TR" altLang="zh-CN" dirty="0"/>
              <a:t>Freepptbackgrounds.net</a:t>
            </a:r>
            <a:endParaRPr lang="zh-CN" altLang="en-US" dirty="0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E871FBC-BFBC-4554-93E0-667EBD3B7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2021/11/26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9E473339-3CF2-40AF-A7A8-247F02DFD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B04E57B-F9FF-4C6E-BAB0-34397F82D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6917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:a16="http://schemas.microsoft.com/office/drawing/2014/main" xmlns="">
      <p:transition spd="slow" advClick="0" advTm="5000">
        <p:blinds dir="vert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C12E0898-CC0E-4ABE-B003-4FEE96EA14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2021/11/26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E871EC42-DDD9-4E80-962A-12A36157D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D90195A-C088-4DD2-8AB6-D519D23F9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0424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:a16="http://schemas.microsoft.com/office/drawing/2014/main" xmlns="">
      <p:transition spd="slow" advClick="0" advTm="5000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6" y="198996"/>
            <a:ext cx="5980067" cy="82723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32226" y="1158127"/>
            <a:ext cx="5980067" cy="327584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115332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A16A4D5-F43F-400E-A3BA-C864372902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altLang="zh-CN" dirty="0"/>
              <a:t>Freepptbackgrounds.net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3176F08-C64D-4AE4-A92E-DCDB93255CC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dirty="0"/>
              <a:t>Download free</a:t>
            </a:r>
            <a:endParaRPr lang="tr-TR" altLang="zh-CN" dirty="0"/>
          </a:p>
          <a:p>
            <a:pPr lvl="1"/>
            <a:r>
              <a:rPr lang="en-US" altLang="zh-CN" dirty="0" err="1"/>
              <a:t>Powerpoint</a:t>
            </a:r>
            <a:r>
              <a:rPr lang="en-US" altLang="zh-CN" dirty="0"/>
              <a:t> template</a:t>
            </a:r>
            <a:endParaRPr lang="tr-TR" altLang="zh-CN" dirty="0"/>
          </a:p>
          <a:p>
            <a:pPr lvl="2"/>
            <a:r>
              <a:rPr lang="en-US" altLang="zh-CN" dirty="0"/>
              <a:t>and </a:t>
            </a:r>
            <a:endParaRPr lang="tr-TR" altLang="zh-CN" dirty="0"/>
          </a:p>
          <a:p>
            <a:pPr lvl="3"/>
            <a:r>
              <a:rPr lang="en-US" altLang="zh-CN" dirty="0"/>
              <a:t>Google slides</a:t>
            </a:r>
            <a:endParaRPr lang="tr-TR" altLang="zh-CN" dirty="0"/>
          </a:p>
          <a:p>
            <a:pPr lvl="4"/>
            <a:r>
              <a:rPr lang="en-US" altLang="zh-CN" dirty="0"/>
              <a:t>Presentation for you.</a:t>
            </a:r>
            <a:endParaRPr lang="zh-CN" altLang="en-US" dirty="0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E6893A0-6D7A-455F-A082-735E6D3BFA0D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altLang="zh-CN" dirty="0"/>
              <a:t>www.freepptbackgrounds.net</a:t>
            </a:r>
            <a:endParaRPr lang="zh-CN" altLang="en-US" dirty="0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EA7E056-9362-4F22-8D6D-10BDC1AF7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2021/11/26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66B34AC-86F1-4527-BC19-2D1D6946B1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087EF4C-F50A-47A3-99CE-F21E902F3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1507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:a16="http://schemas.microsoft.com/office/drawing/2014/main" xmlns="">
      <p:transition spd="slow" advClick="0" advTm="5000">
        <p:blinds dir="vert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BBC4ECF-4A3A-401C-B45E-6E90080F42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altLang="zh-CN" dirty="0"/>
              <a:t>Freepptbackgrounds.net</a:t>
            </a:r>
            <a:endParaRPr lang="zh-CN" altLang="en-US" dirty="0"/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5808DBD3-CE25-46F2-9048-9D52CF27A3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8123A1B-70F0-41D6-AD47-2C30B02C8958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altLang="zh-CN" dirty="0"/>
              <a:t>www.freepptbackgrounds.net</a:t>
            </a:r>
            <a:endParaRPr lang="zh-CN" altLang="en-US" dirty="0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FF92FBC-7EA5-4037-AA89-0B55AEB59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2021/11/26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7014370-AECC-4117-9CA7-767F6D74C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AC8CD34-3386-4ABE-83B9-CA0B7FA26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2864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:a16="http://schemas.microsoft.com/office/drawing/2014/main" xmlns="">
      <p:transition spd="slow" advClick="0" advTm="5000">
        <p:blinds dir="vert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AB18831-B750-4360-8DD2-D2C4F0FDE9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tr-TR" altLang="zh-CN" dirty="0"/>
              <a:t>Freepptbackgrounds.net</a:t>
            </a:r>
            <a:endParaRPr lang="zh-CN" altLang="en-US" dirty="0"/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A87CC73-9300-42A2-B611-9A0DEE8ED5BF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en-US" altLang="zh-CN" dirty="0"/>
              <a:t>Download free</a:t>
            </a:r>
            <a:endParaRPr lang="tr-TR" altLang="zh-CN" dirty="0"/>
          </a:p>
          <a:p>
            <a:pPr lvl="1"/>
            <a:r>
              <a:rPr lang="en-US" altLang="zh-CN" dirty="0" err="1"/>
              <a:t>Powerpoint</a:t>
            </a:r>
            <a:r>
              <a:rPr lang="en-US" altLang="zh-CN" dirty="0"/>
              <a:t> template</a:t>
            </a:r>
            <a:endParaRPr lang="tr-TR" altLang="zh-CN" dirty="0"/>
          </a:p>
          <a:p>
            <a:pPr lvl="2"/>
            <a:r>
              <a:rPr lang="en-US" altLang="zh-CN" dirty="0"/>
              <a:t>and </a:t>
            </a:r>
            <a:endParaRPr lang="tr-TR" altLang="zh-CN" dirty="0"/>
          </a:p>
          <a:p>
            <a:pPr lvl="3"/>
            <a:r>
              <a:rPr lang="en-US" altLang="zh-CN" dirty="0"/>
              <a:t>Google slides</a:t>
            </a:r>
            <a:endParaRPr lang="tr-TR" altLang="zh-CN" dirty="0"/>
          </a:p>
          <a:p>
            <a:pPr lvl="4"/>
            <a:r>
              <a:rPr lang="en-US" altLang="zh-CN" dirty="0"/>
              <a:t>Presentation for you.</a:t>
            </a: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D4BC5E6-9192-456B-BB7A-D6FCDC6676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2021/11/26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4B14153-CF16-46D5-8523-7C66A7EED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3756B3A-E31B-44BC-A357-73F5EDCEF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5248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:a16="http://schemas.microsoft.com/office/drawing/2014/main" xmlns="">
      <p:transition spd="slow" advClick="0" advTm="5000">
        <p:blinds dir="vert"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22899807-5192-4098-BAED-6D1B73B393DD}"/>
              </a:ext>
            </a:extLst>
          </p:cNvPr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altLang="zh-CN" dirty="0"/>
              <a:t>Freepptbackgrounds.net</a:t>
            </a:r>
            <a:endParaRPr lang="zh-CN" altLang="en-US" dirty="0"/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3B7437E-317E-4E72-BD0F-96424D7DEEAB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 dirty="0"/>
              <a:t>Download free</a:t>
            </a:r>
            <a:endParaRPr lang="tr-TR" altLang="zh-CN" dirty="0"/>
          </a:p>
          <a:p>
            <a:pPr lvl="1"/>
            <a:r>
              <a:rPr lang="en-US" altLang="zh-CN" dirty="0" err="1"/>
              <a:t>Powerpoint</a:t>
            </a:r>
            <a:r>
              <a:rPr lang="en-US" altLang="zh-CN" dirty="0"/>
              <a:t> template</a:t>
            </a:r>
            <a:endParaRPr lang="tr-TR" altLang="zh-CN" dirty="0"/>
          </a:p>
          <a:p>
            <a:pPr lvl="2"/>
            <a:r>
              <a:rPr lang="en-US" altLang="zh-CN" dirty="0"/>
              <a:t>and </a:t>
            </a:r>
            <a:endParaRPr lang="tr-TR" altLang="zh-CN" dirty="0"/>
          </a:p>
          <a:p>
            <a:pPr lvl="3"/>
            <a:r>
              <a:rPr lang="en-US" altLang="zh-CN" dirty="0"/>
              <a:t>Google slides</a:t>
            </a:r>
            <a:endParaRPr lang="tr-TR" altLang="zh-CN" dirty="0"/>
          </a:p>
          <a:p>
            <a:pPr lvl="4"/>
            <a:r>
              <a:rPr lang="en-US" altLang="zh-CN" dirty="0"/>
              <a:t>Presentation for you.</a:t>
            </a: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E6BD8EA-D110-4D30-A546-FFE20E67EB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2021/11/26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6A127AD-6044-4EBB-A42A-1074843A5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489A9E2-4B2F-4974-B7DA-3836DA791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2016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:a16="http://schemas.microsoft.com/office/drawing/2014/main" xmlns="">
      <p:transition spd="slow" advClick="0" advTm="5000">
        <p:blinds dir="vert"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rang chiếu Tiêu đề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5400"/>
            </a:lvl1pPr>
          </a:lstStyle>
          <a:p>
            <a:pPr rtl="0"/>
            <a:r>
              <a:rPr lang="en-US"/>
              <a:t>Click to edit Master title style</a:t>
            </a:r>
            <a:endParaRPr lang="vi-VN" dirty="0"/>
          </a:p>
        </p:txBody>
      </p:sp>
      <p:sp>
        <p:nvSpPr>
          <p:cNvPr id="3" name="Phụ đề 2"/>
          <p:cNvSpPr>
            <a:spLocks noGrp="1"/>
          </p:cNvSpPr>
          <p:nvPr>
            <p:ph type="subTitle" idx="1" hasCustomPrompt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r>
              <a:rPr lang="vi-VN" dirty="0"/>
              <a:t>Bấm &amp; sửa kiểu phụ đề của Bản chính</a:t>
            </a:r>
          </a:p>
        </p:txBody>
      </p:sp>
    </p:spTree>
    <p:extLst>
      <p:ext uri="{BB962C8B-B14F-4D97-AF65-F5344CB8AC3E}">
        <p14:creationId xmlns:p14="http://schemas.microsoft.com/office/powerpoint/2010/main" val="295295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n-US"/>
              <a:t>Click to edit Master title style</a:t>
            </a:r>
            <a:endParaRPr lang="vi-VN" dirty="0"/>
          </a:p>
        </p:txBody>
      </p:sp>
      <p:sp>
        <p:nvSpPr>
          <p:cNvPr id="3" name="Chỗ dành sẵn cho Nội dung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en-US"/>
              <a:t>Edit Master text styles</a:t>
            </a:r>
          </a:p>
          <a:p>
            <a:pPr lvl="1" rtl="0"/>
            <a:r>
              <a:rPr lang="en-US"/>
              <a:t>Second level</a:t>
            </a:r>
          </a:p>
          <a:p>
            <a:pPr lvl="2" rtl="0"/>
            <a:r>
              <a:rPr lang="en-US"/>
              <a:t>Third level</a:t>
            </a:r>
          </a:p>
          <a:p>
            <a:pPr lvl="3" rtl="0"/>
            <a:r>
              <a:rPr lang="en-US"/>
              <a:t>Fourth level</a:t>
            </a:r>
          </a:p>
          <a:p>
            <a:pPr lvl="4" rtl="0"/>
            <a:r>
              <a:rPr lang="en-US"/>
              <a:t>Fifth level</a:t>
            </a:r>
            <a:endParaRPr lang="vi-VN" dirty="0"/>
          </a:p>
        </p:txBody>
      </p:sp>
      <p:sp>
        <p:nvSpPr>
          <p:cNvPr id="6" name="Chỗ dành sẵn cho Số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vi-VN"/>
              <a:t>‹#›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61B1E00-A00D-477D-997B-00E3F6554555}" type="datetime1">
              <a:rPr lang="vi-VN" smtClean="0"/>
              <a:t>26/11/2021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914061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êu đề của Mụ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4400"/>
            </a:lvl1pPr>
          </a:lstStyle>
          <a:p>
            <a:pPr rtl="0"/>
            <a:r>
              <a:rPr lang="en-US"/>
              <a:t>Click to edit Master title style</a:t>
            </a:r>
            <a:endParaRPr lang="vi-VN" dirty="0"/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2192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n-US"/>
              <a:t>Click to edit Master title style</a:t>
            </a:r>
            <a:endParaRPr lang="vi-VN" dirty="0"/>
          </a:p>
        </p:txBody>
      </p:sp>
      <p:sp>
        <p:nvSpPr>
          <p:cNvPr id="3" name="Chỗ dành sẵn cho Nội dung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 rtlCol="0"/>
          <a:lstStyle/>
          <a:p>
            <a:pPr lvl="0" rtl="0"/>
            <a:r>
              <a:rPr lang="en-US"/>
              <a:t>Edit Master text styles</a:t>
            </a:r>
          </a:p>
          <a:p>
            <a:pPr lvl="1" rtl="0"/>
            <a:r>
              <a:rPr lang="en-US"/>
              <a:t>Second level</a:t>
            </a:r>
          </a:p>
          <a:p>
            <a:pPr lvl="2" rtl="0"/>
            <a:r>
              <a:rPr lang="en-US"/>
              <a:t>Third level</a:t>
            </a:r>
          </a:p>
          <a:p>
            <a:pPr lvl="3" rtl="0"/>
            <a:r>
              <a:rPr lang="en-US"/>
              <a:t>Fourth level</a:t>
            </a:r>
          </a:p>
          <a:p>
            <a:pPr lvl="4" rtl="0"/>
            <a:r>
              <a:rPr lang="en-US"/>
              <a:t>Fifth level</a:t>
            </a:r>
            <a:endParaRPr lang="vi-VN" dirty="0"/>
          </a:p>
        </p:txBody>
      </p:sp>
      <p:sp>
        <p:nvSpPr>
          <p:cNvPr id="4" name="Chỗ dành sẵn cho Nội dung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 rtlCol="0"/>
          <a:lstStyle/>
          <a:p>
            <a:pPr lvl="0" rtl="0"/>
            <a:r>
              <a:rPr lang="en-US"/>
              <a:t>Edit Master text styles</a:t>
            </a:r>
          </a:p>
          <a:p>
            <a:pPr lvl="1" rtl="0"/>
            <a:r>
              <a:rPr lang="en-US"/>
              <a:t>Second level</a:t>
            </a:r>
          </a:p>
          <a:p>
            <a:pPr lvl="2" rtl="0"/>
            <a:r>
              <a:rPr lang="en-US"/>
              <a:t>Third level</a:t>
            </a:r>
          </a:p>
          <a:p>
            <a:pPr lvl="3" rtl="0"/>
            <a:r>
              <a:rPr lang="en-US"/>
              <a:t>Fourth level</a:t>
            </a:r>
          </a:p>
          <a:p>
            <a:pPr lvl="4" rtl="0"/>
            <a:r>
              <a:rPr lang="en-US"/>
              <a:t>Fifth level</a:t>
            </a:r>
            <a:endParaRPr lang="vi-VN" dirty="0"/>
          </a:p>
        </p:txBody>
      </p:sp>
      <p:sp>
        <p:nvSpPr>
          <p:cNvPr id="7" name="Chỗ dành sẵn cho Số Trang chiế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vi-VN"/>
              <a:t>‹#›</a:t>
            </a:fld>
            <a:endParaRPr lang="vi-VN" dirty="0"/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5" name="Chỗ dành sẵn cho Ngày tháng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85AB0D1-2462-483C-8BB5-3975EB8E9484}" type="datetime1">
              <a:rPr lang="vi-VN" smtClean="0"/>
              <a:t>26/11/2021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420891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n-US"/>
              <a:t>Click to edit Master title style</a:t>
            </a:r>
            <a:endParaRPr lang="vi-VN" dirty="0"/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en-US"/>
              <a:t>Edit Master text styles</a:t>
            </a:r>
          </a:p>
        </p:txBody>
      </p:sp>
      <p:sp>
        <p:nvSpPr>
          <p:cNvPr id="4" name="Chỗ dành sẵn cho Nội dung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 rtlCol="0"/>
          <a:lstStyle/>
          <a:p>
            <a:pPr lvl="0" rtl="0"/>
            <a:r>
              <a:rPr lang="en-US"/>
              <a:t>Edit Master text styles</a:t>
            </a:r>
          </a:p>
          <a:p>
            <a:pPr lvl="1" rtl="0"/>
            <a:r>
              <a:rPr lang="en-US"/>
              <a:t>Second level</a:t>
            </a:r>
          </a:p>
          <a:p>
            <a:pPr lvl="2" rtl="0"/>
            <a:r>
              <a:rPr lang="en-US"/>
              <a:t>Third level</a:t>
            </a:r>
          </a:p>
          <a:p>
            <a:pPr lvl="3" rtl="0"/>
            <a:r>
              <a:rPr lang="en-US"/>
              <a:t>Fourth level</a:t>
            </a:r>
          </a:p>
          <a:p>
            <a:pPr lvl="4" rtl="0"/>
            <a:r>
              <a:rPr lang="en-US"/>
              <a:t>Fifth level</a:t>
            </a:r>
            <a:endParaRPr lang="vi-VN" dirty="0"/>
          </a:p>
        </p:txBody>
      </p:sp>
      <p:sp>
        <p:nvSpPr>
          <p:cNvPr id="5" name="Chỗ dành sẵn cho Văn bản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en-US"/>
              <a:t>Edit Master text styles</a:t>
            </a:r>
          </a:p>
        </p:txBody>
      </p:sp>
      <p:sp>
        <p:nvSpPr>
          <p:cNvPr id="6" name="Chỗ dành sẵn cho Nội dung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 rtlCol="0"/>
          <a:lstStyle/>
          <a:p>
            <a:pPr lvl="0" rtl="0"/>
            <a:r>
              <a:rPr lang="en-US"/>
              <a:t>Edit Master text styles</a:t>
            </a:r>
          </a:p>
          <a:p>
            <a:pPr lvl="1" rtl="0"/>
            <a:r>
              <a:rPr lang="en-US"/>
              <a:t>Second level</a:t>
            </a:r>
          </a:p>
          <a:p>
            <a:pPr lvl="2" rtl="0"/>
            <a:r>
              <a:rPr lang="en-US"/>
              <a:t>Third level</a:t>
            </a:r>
          </a:p>
          <a:p>
            <a:pPr lvl="3" rtl="0"/>
            <a:r>
              <a:rPr lang="en-US"/>
              <a:t>Fourth level</a:t>
            </a:r>
          </a:p>
          <a:p>
            <a:pPr lvl="4" rtl="0"/>
            <a:r>
              <a:rPr lang="en-US"/>
              <a:t>Fifth level</a:t>
            </a:r>
            <a:endParaRPr lang="vi-VN" dirty="0"/>
          </a:p>
        </p:txBody>
      </p:sp>
      <p:sp>
        <p:nvSpPr>
          <p:cNvPr id="9" name="Chỗ dành sẵn cho Số Trang chiế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vi-VN"/>
              <a:t>‹#›</a:t>
            </a:fld>
            <a:endParaRPr lang="vi-VN" dirty="0"/>
          </a:p>
        </p:txBody>
      </p:sp>
      <p:sp>
        <p:nvSpPr>
          <p:cNvPr id="8" name="Chỗ dành sẵn cho Chân trang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7" name="Chỗ dành sẵn cho Ngày tháng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216A3A8-CD18-494E-BA21-4E8A1D2D52BA}" type="datetime1">
              <a:rPr lang="vi-VN" smtClean="0"/>
              <a:t>26/11/2021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020635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n-US"/>
              <a:t>Click to edit Master title style</a:t>
            </a:r>
            <a:endParaRPr lang="vi-VN" dirty="0"/>
          </a:p>
        </p:txBody>
      </p:sp>
      <p:sp>
        <p:nvSpPr>
          <p:cNvPr id="5" name="Chỗ dành sẵn cho Số Trang chiế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vi-VN"/>
              <a:t>‹#›</a:t>
            </a:fld>
            <a:endParaRPr lang="vi-VN" dirty="0"/>
          </a:p>
        </p:txBody>
      </p:sp>
      <p:sp>
        <p:nvSpPr>
          <p:cNvPr id="4" name="Chỗ dành sẵn cho Chân trang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3" name="Chỗ dành sẵn cho Ngày tháng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DC5D5F0-49C4-47A7-8393-C3318058F3BC}" type="datetime1">
              <a:rPr lang="vi-VN" smtClean="0"/>
              <a:t>26/11/2021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492138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66" y="1709795"/>
            <a:ext cx="10515799" cy="2852833"/>
          </a:xfrm>
          <a:prstGeom prst="rect">
            <a:avLst/>
          </a:prstGeom>
        </p:spPr>
        <p:txBody>
          <a:bodyPr anchor="b"/>
          <a:lstStyle>
            <a:lvl1pPr>
              <a:defRPr sz="5974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66" y="4589617"/>
            <a:ext cx="10515799" cy="1500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92">
                <a:solidFill>
                  <a:schemeClr val="tx1">
                    <a:tint val="75000"/>
                  </a:schemeClr>
                </a:solidFill>
              </a:defRPr>
            </a:lvl1pPr>
            <a:lvl2pPr marL="455414" indent="0">
              <a:buNone/>
              <a:defRPr sz="1990">
                <a:solidFill>
                  <a:schemeClr val="tx1">
                    <a:tint val="75000"/>
                  </a:schemeClr>
                </a:solidFill>
              </a:defRPr>
            </a:lvl2pPr>
            <a:lvl3pPr marL="910827" indent="0">
              <a:buNone/>
              <a:defRPr sz="1791">
                <a:solidFill>
                  <a:schemeClr val="tx1">
                    <a:tint val="75000"/>
                  </a:schemeClr>
                </a:solidFill>
              </a:defRPr>
            </a:lvl3pPr>
            <a:lvl4pPr marL="1366241" indent="0">
              <a:buNone/>
              <a:defRPr sz="1592">
                <a:solidFill>
                  <a:schemeClr val="tx1">
                    <a:tint val="75000"/>
                  </a:schemeClr>
                </a:solidFill>
              </a:defRPr>
            </a:lvl4pPr>
            <a:lvl5pPr marL="1821195" indent="0">
              <a:buNone/>
              <a:defRPr sz="1592">
                <a:solidFill>
                  <a:schemeClr val="tx1">
                    <a:tint val="75000"/>
                  </a:schemeClr>
                </a:solidFill>
              </a:defRPr>
            </a:lvl5pPr>
            <a:lvl6pPr marL="2276608" indent="0">
              <a:buNone/>
              <a:defRPr sz="1592">
                <a:solidFill>
                  <a:schemeClr val="tx1">
                    <a:tint val="75000"/>
                  </a:schemeClr>
                </a:solidFill>
              </a:defRPr>
            </a:lvl6pPr>
            <a:lvl7pPr marL="2732022" indent="0">
              <a:buNone/>
              <a:defRPr sz="1592">
                <a:solidFill>
                  <a:schemeClr val="tx1">
                    <a:tint val="75000"/>
                  </a:schemeClr>
                </a:solidFill>
              </a:defRPr>
            </a:lvl7pPr>
            <a:lvl8pPr marL="3187435" indent="0">
              <a:buNone/>
              <a:defRPr sz="1592">
                <a:solidFill>
                  <a:schemeClr val="tx1">
                    <a:tint val="75000"/>
                  </a:schemeClr>
                </a:solidFill>
              </a:defRPr>
            </a:lvl8pPr>
            <a:lvl9pPr marL="3642849" indent="0">
              <a:buNone/>
              <a:defRPr sz="159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661002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ỗ dành sẵn cho Số Trang chiế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vi-VN"/>
              <a:t>‹#›</a:t>
            </a:fld>
            <a:endParaRPr lang="vi-VN" dirty="0"/>
          </a:p>
        </p:txBody>
      </p:sp>
      <p:sp>
        <p:nvSpPr>
          <p:cNvPr id="3" name="Chỗ dành sẵn cho Chân trang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2" name="Chỗ dành sẵn cho Ngày tháng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5C8CFF3-1CDF-49E3-8638-3726A6CAAC00}" type="datetime1">
              <a:rPr lang="vi-VN" smtClean="0"/>
              <a:t>26/11/2021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32802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i Ảnh có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en-US"/>
              <a:t>Click to edit Master title style</a:t>
            </a:r>
            <a:endParaRPr lang="vi-VN" dirty="0"/>
          </a:p>
        </p:txBody>
      </p:sp>
      <p:grpSp>
        <p:nvGrpSpPr>
          <p:cNvPr id="9" name="Nhóm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Hình tự do 41"/>
            <p:cNvSpPr/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vi-VN" dirty="0"/>
            </a:p>
          </p:txBody>
        </p:sp>
        <p:sp>
          <p:nvSpPr>
            <p:cNvPr id="11" name="Hình tự do 42"/>
            <p:cNvSpPr/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vi-VN" dirty="0"/>
            </a:p>
          </p:txBody>
        </p:sp>
        <p:sp>
          <p:nvSpPr>
            <p:cNvPr id="12" name="Hình tự do 43"/>
            <p:cNvSpPr/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vi-VN" dirty="0"/>
            </a:p>
          </p:txBody>
        </p:sp>
        <p:sp>
          <p:nvSpPr>
            <p:cNvPr id="13" name="Hình tự do 44"/>
            <p:cNvSpPr/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vi-VN" dirty="0"/>
            </a:p>
          </p:txBody>
        </p:sp>
        <p:sp>
          <p:nvSpPr>
            <p:cNvPr id="14" name="Hình tự d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vi-VN" dirty="0"/>
            </a:p>
          </p:txBody>
        </p:sp>
        <p:sp>
          <p:nvSpPr>
            <p:cNvPr id="15" name="Hình tự d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vi-VN" dirty="0"/>
            </a:p>
          </p:txBody>
        </p:sp>
        <p:sp>
          <p:nvSpPr>
            <p:cNvPr id="16" name="Hình tự d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vi-VN" dirty="0"/>
            </a:p>
          </p:txBody>
        </p:sp>
        <p:sp>
          <p:nvSpPr>
            <p:cNvPr id="17" name="Hình tự d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vi-VN" dirty="0"/>
            </a:p>
          </p:txBody>
        </p:sp>
        <p:sp>
          <p:nvSpPr>
            <p:cNvPr id="18" name="Hình tự d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vi-VN" dirty="0"/>
            </a:p>
          </p:txBody>
        </p:sp>
        <p:sp>
          <p:nvSpPr>
            <p:cNvPr id="19" name="Hình tự d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vi-VN" dirty="0"/>
            </a:p>
          </p:txBody>
        </p:sp>
        <p:sp>
          <p:nvSpPr>
            <p:cNvPr id="20" name="Hình tự d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vi-VN" dirty="0"/>
            </a:p>
          </p:txBody>
        </p:sp>
        <p:sp>
          <p:nvSpPr>
            <p:cNvPr id="21" name="Hình tự d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vi-VN" dirty="0"/>
            </a:p>
          </p:txBody>
        </p:sp>
      </p:grpSp>
      <p:sp>
        <p:nvSpPr>
          <p:cNvPr id="36" name="Chỗ dành sẵn cho Ảnh 33" descr="Chỗ dành sẵn trống để thêm một hình ảnh. Bấm vào chỗ dành sẵn, rồi chọn hình ảnh mà bạn muốn thêm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en-US"/>
              <a:t>Click icon to add picture</a:t>
            </a:r>
            <a:endParaRPr lang="vi-VN" dirty="0"/>
          </a:p>
        </p:txBody>
      </p:sp>
      <p:sp>
        <p:nvSpPr>
          <p:cNvPr id="39" name="Chỗ dành sẵn cho Văn bản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n-US"/>
              <a:t>Edit Master text styles</a:t>
            </a:r>
          </a:p>
        </p:txBody>
      </p:sp>
      <p:grpSp>
        <p:nvGrpSpPr>
          <p:cNvPr id="22" name="Nhóm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Hình tự do 41"/>
            <p:cNvSpPr/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vi-VN" dirty="0"/>
            </a:p>
          </p:txBody>
        </p:sp>
        <p:sp>
          <p:nvSpPr>
            <p:cNvPr id="24" name="Hình tự do 42"/>
            <p:cNvSpPr/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vi-VN" dirty="0"/>
            </a:p>
          </p:txBody>
        </p:sp>
        <p:sp>
          <p:nvSpPr>
            <p:cNvPr id="25" name="Hình tự do 43"/>
            <p:cNvSpPr/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vi-VN" dirty="0"/>
            </a:p>
          </p:txBody>
        </p:sp>
        <p:sp>
          <p:nvSpPr>
            <p:cNvPr id="26" name="Hình tự do 44"/>
            <p:cNvSpPr/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vi-VN" dirty="0"/>
            </a:p>
          </p:txBody>
        </p:sp>
        <p:sp>
          <p:nvSpPr>
            <p:cNvPr id="27" name="Hình tự d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vi-VN" dirty="0"/>
            </a:p>
          </p:txBody>
        </p:sp>
        <p:sp>
          <p:nvSpPr>
            <p:cNvPr id="28" name="Hình tự d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vi-VN" dirty="0"/>
            </a:p>
          </p:txBody>
        </p:sp>
        <p:sp>
          <p:nvSpPr>
            <p:cNvPr id="29" name="Hình tự d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vi-VN" dirty="0"/>
            </a:p>
          </p:txBody>
        </p:sp>
        <p:sp>
          <p:nvSpPr>
            <p:cNvPr id="30" name="Hình tự d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vi-VN" dirty="0"/>
            </a:p>
          </p:txBody>
        </p:sp>
        <p:sp>
          <p:nvSpPr>
            <p:cNvPr id="31" name="Hình tự d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vi-VN" dirty="0"/>
            </a:p>
          </p:txBody>
        </p:sp>
        <p:sp>
          <p:nvSpPr>
            <p:cNvPr id="32" name="Hình tự d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vi-VN" dirty="0"/>
            </a:p>
          </p:txBody>
        </p:sp>
        <p:sp>
          <p:nvSpPr>
            <p:cNvPr id="33" name="Hình tự d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vi-VN" dirty="0"/>
            </a:p>
          </p:txBody>
        </p:sp>
        <p:sp>
          <p:nvSpPr>
            <p:cNvPr id="34" name="Hình tự d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vi-VN" dirty="0"/>
            </a:p>
          </p:txBody>
        </p:sp>
      </p:grpSp>
      <p:sp>
        <p:nvSpPr>
          <p:cNvPr id="37" name="Chỗ dành sẵn cho Ảnh 33" descr="Chỗ dành sẵn trống để thêm một hình ảnh. Bấm vào chỗ dành sẵn, rồi chọn hình ảnh mà bạn muốn thêm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en-US"/>
              <a:t>Click icon to add picture</a:t>
            </a:r>
            <a:endParaRPr lang="vi-VN" dirty="0"/>
          </a:p>
        </p:txBody>
      </p:sp>
      <p:sp>
        <p:nvSpPr>
          <p:cNvPr id="40" name="Chỗ dành sẵn cho Văn bản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n-US"/>
              <a:t>Edit Master text styles</a:t>
            </a:r>
          </a:p>
        </p:txBody>
      </p:sp>
      <p:sp>
        <p:nvSpPr>
          <p:cNvPr id="8" name="Chỗ dành sẵn cho Số Trang chiếu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vi-VN"/>
              <a:t>‹#›</a:t>
            </a:fld>
            <a:endParaRPr lang="vi-VN" dirty="0"/>
          </a:p>
        </p:txBody>
      </p:sp>
      <p:sp>
        <p:nvSpPr>
          <p:cNvPr id="7" name="Chỗ dành sẵn cho Chân trang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Ngày tháng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6D0CE1C-2702-4A01-872D-16D51A5359DB}" type="datetime1">
              <a:rPr lang="vi-VN" smtClean="0"/>
              <a:t>26/11/2021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290195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 Ảnh có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n-US"/>
              <a:t>Click to edit Master title style</a:t>
            </a:r>
            <a:endParaRPr lang="vi-VN" dirty="0"/>
          </a:p>
        </p:txBody>
      </p:sp>
      <p:grpSp>
        <p:nvGrpSpPr>
          <p:cNvPr id="52" name="Nhóm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Hình tự do 41"/>
            <p:cNvSpPr/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vi-VN" dirty="0"/>
            </a:p>
          </p:txBody>
        </p:sp>
        <p:sp>
          <p:nvSpPr>
            <p:cNvPr id="54" name="Hình tự do 42"/>
            <p:cNvSpPr/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vi-VN" dirty="0"/>
            </a:p>
          </p:txBody>
        </p:sp>
        <p:sp>
          <p:nvSpPr>
            <p:cNvPr id="55" name="Hình tự do 43"/>
            <p:cNvSpPr/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vi-VN" dirty="0"/>
            </a:p>
          </p:txBody>
        </p:sp>
        <p:sp>
          <p:nvSpPr>
            <p:cNvPr id="56" name="Hình tự do 44"/>
            <p:cNvSpPr/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vi-VN" dirty="0"/>
            </a:p>
          </p:txBody>
        </p:sp>
        <p:sp>
          <p:nvSpPr>
            <p:cNvPr id="57" name="Hình tự d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vi-VN" dirty="0"/>
            </a:p>
          </p:txBody>
        </p:sp>
        <p:sp>
          <p:nvSpPr>
            <p:cNvPr id="58" name="Hình tự d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vi-VN" dirty="0"/>
            </a:p>
          </p:txBody>
        </p:sp>
        <p:sp>
          <p:nvSpPr>
            <p:cNvPr id="59" name="Hình tự d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vi-VN" dirty="0"/>
            </a:p>
          </p:txBody>
        </p:sp>
        <p:sp>
          <p:nvSpPr>
            <p:cNvPr id="60" name="Hình tự d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vi-VN" dirty="0"/>
            </a:p>
          </p:txBody>
        </p:sp>
        <p:sp>
          <p:nvSpPr>
            <p:cNvPr id="61" name="Hình tự d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vi-VN" dirty="0"/>
            </a:p>
          </p:txBody>
        </p:sp>
        <p:sp>
          <p:nvSpPr>
            <p:cNvPr id="62" name="Hình tự d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vi-VN" dirty="0"/>
            </a:p>
          </p:txBody>
        </p:sp>
        <p:sp>
          <p:nvSpPr>
            <p:cNvPr id="63" name="Hình tự d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vi-VN" dirty="0"/>
            </a:p>
          </p:txBody>
        </p:sp>
        <p:sp>
          <p:nvSpPr>
            <p:cNvPr id="64" name="Hình tự d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vi-VN" dirty="0"/>
            </a:p>
          </p:txBody>
        </p:sp>
      </p:grpSp>
      <p:sp>
        <p:nvSpPr>
          <p:cNvPr id="79" name="Chỗ dành sẵn cho Ảnh 33" descr="Chỗ dành sẵn trống để thêm một hình ảnh. Bấm vào chỗ dành sẵn, rồi chọn hình ảnh mà bạn muốn thêm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en-US"/>
              <a:t>Click icon to add picture</a:t>
            </a:r>
            <a:endParaRPr lang="vi-VN" dirty="0"/>
          </a:p>
        </p:txBody>
      </p:sp>
      <p:sp>
        <p:nvSpPr>
          <p:cNvPr id="81" name="Chỗ dành sẵn cho Văn bản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n-US"/>
              <a:t>Edit Master text styles</a:t>
            </a:r>
          </a:p>
        </p:txBody>
      </p:sp>
      <p:grpSp>
        <p:nvGrpSpPr>
          <p:cNvPr id="84" name="Nhóm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Hình tự do 41"/>
            <p:cNvSpPr/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vi-VN" dirty="0"/>
            </a:p>
          </p:txBody>
        </p:sp>
        <p:sp>
          <p:nvSpPr>
            <p:cNvPr id="86" name="Hình tự do 42"/>
            <p:cNvSpPr/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vi-VN" dirty="0"/>
            </a:p>
          </p:txBody>
        </p:sp>
        <p:sp>
          <p:nvSpPr>
            <p:cNvPr id="87" name="Hình tự do 43"/>
            <p:cNvSpPr/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vi-VN" dirty="0"/>
            </a:p>
          </p:txBody>
        </p:sp>
        <p:sp>
          <p:nvSpPr>
            <p:cNvPr id="88" name="Hình tự do 44"/>
            <p:cNvSpPr/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vi-VN" dirty="0"/>
            </a:p>
          </p:txBody>
        </p:sp>
        <p:sp>
          <p:nvSpPr>
            <p:cNvPr id="89" name="Hình tự d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vi-VN" dirty="0"/>
            </a:p>
          </p:txBody>
        </p:sp>
        <p:sp>
          <p:nvSpPr>
            <p:cNvPr id="90" name="Hình tự d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vi-VN" dirty="0"/>
            </a:p>
          </p:txBody>
        </p:sp>
        <p:sp>
          <p:nvSpPr>
            <p:cNvPr id="91" name="Hình tự d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vi-VN" dirty="0"/>
            </a:p>
          </p:txBody>
        </p:sp>
        <p:sp>
          <p:nvSpPr>
            <p:cNvPr id="92" name="Hình tự d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vi-VN" dirty="0"/>
            </a:p>
          </p:txBody>
        </p:sp>
        <p:sp>
          <p:nvSpPr>
            <p:cNvPr id="93" name="Hình tự d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vi-VN" dirty="0"/>
            </a:p>
          </p:txBody>
        </p:sp>
        <p:sp>
          <p:nvSpPr>
            <p:cNvPr id="94" name="Hình tự d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vi-VN" dirty="0"/>
            </a:p>
          </p:txBody>
        </p:sp>
        <p:sp>
          <p:nvSpPr>
            <p:cNvPr id="95" name="Hình tự d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vi-VN" dirty="0"/>
            </a:p>
          </p:txBody>
        </p:sp>
        <p:sp>
          <p:nvSpPr>
            <p:cNvPr id="96" name="Hình tự d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vi-VN" dirty="0"/>
            </a:p>
          </p:txBody>
        </p:sp>
      </p:grpSp>
      <p:sp>
        <p:nvSpPr>
          <p:cNvPr id="78" name="Chỗ dành sẵn cho Ảnh 33" descr="Chỗ dành sẵn trống để thêm một hình ảnh. Bấm vào chỗ dành sẵn, rồi chọn hình ảnh mà bạn muốn thêm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en-US"/>
              <a:t>Click icon to add picture</a:t>
            </a:r>
            <a:endParaRPr lang="vi-VN" dirty="0"/>
          </a:p>
        </p:txBody>
      </p:sp>
      <p:sp>
        <p:nvSpPr>
          <p:cNvPr id="82" name="Chỗ dành sẵn cho Văn bản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n-US"/>
              <a:t>Edit Master text styles</a:t>
            </a:r>
          </a:p>
        </p:txBody>
      </p:sp>
      <p:grpSp>
        <p:nvGrpSpPr>
          <p:cNvPr id="97" name="Nhóm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Hình tự do 41"/>
            <p:cNvSpPr/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vi-VN" dirty="0"/>
            </a:p>
          </p:txBody>
        </p:sp>
        <p:sp>
          <p:nvSpPr>
            <p:cNvPr id="99" name="Hình tự do 42"/>
            <p:cNvSpPr/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vi-VN" dirty="0"/>
            </a:p>
          </p:txBody>
        </p:sp>
        <p:sp>
          <p:nvSpPr>
            <p:cNvPr id="100" name="Hình tự do 43"/>
            <p:cNvSpPr/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vi-VN" dirty="0"/>
            </a:p>
          </p:txBody>
        </p:sp>
        <p:sp>
          <p:nvSpPr>
            <p:cNvPr id="101" name="Hình tự do 44"/>
            <p:cNvSpPr/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vi-VN" dirty="0"/>
            </a:p>
          </p:txBody>
        </p:sp>
        <p:sp>
          <p:nvSpPr>
            <p:cNvPr id="102" name="Hình tự d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vi-VN" dirty="0"/>
            </a:p>
          </p:txBody>
        </p:sp>
        <p:sp>
          <p:nvSpPr>
            <p:cNvPr id="103" name="Hình tự d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vi-VN" dirty="0"/>
            </a:p>
          </p:txBody>
        </p:sp>
        <p:sp>
          <p:nvSpPr>
            <p:cNvPr id="104" name="Hình tự d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vi-VN" dirty="0"/>
            </a:p>
          </p:txBody>
        </p:sp>
        <p:sp>
          <p:nvSpPr>
            <p:cNvPr id="105" name="Hình tự d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vi-VN" dirty="0"/>
            </a:p>
          </p:txBody>
        </p:sp>
        <p:sp>
          <p:nvSpPr>
            <p:cNvPr id="106" name="Hình tự d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vi-VN" dirty="0"/>
            </a:p>
          </p:txBody>
        </p:sp>
        <p:sp>
          <p:nvSpPr>
            <p:cNvPr id="107" name="Hình tự d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vi-VN" dirty="0"/>
            </a:p>
          </p:txBody>
        </p:sp>
        <p:sp>
          <p:nvSpPr>
            <p:cNvPr id="108" name="Hình tự d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vi-VN" dirty="0"/>
            </a:p>
          </p:txBody>
        </p:sp>
        <p:sp>
          <p:nvSpPr>
            <p:cNvPr id="109" name="Hình tự d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vi-VN" dirty="0"/>
            </a:p>
          </p:txBody>
        </p:sp>
      </p:grpSp>
      <p:sp>
        <p:nvSpPr>
          <p:cNvPr id="80" name="Chỗ dành sẵn cho Ảnh 33" descr="Chỗ dành sẵn trống để thêm một hình ảnh. Bấm vào chỗ dành sẵn, rồi chọn hình ảnh mà bạn muốn thêm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en-US"/>
              <a:t>Click icon to add picture</a:t>
            </a:r>
            <a:endParaRPr lang="vi-VN" dirty="0"/>
          </a:p>
        </p:txBody>
      </p:sp>
      <p:sp>
        <p:nvSpPr>
          <p:cNvPr id="83" name="Chỗ dành sẵn cho Văn bản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n-US"/>
              <a:t>Edit Master text styles</a:t>
            </a:r>
          </a:p>
        </p:txBody>
      </p:sp>
      <p:sp>
        <p:nvSpPr>
          <p:cNvPr id="8" name="Chỗ dành sẵn cho Số Trang chiếu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vi-VN"/>
              <a:t>‹#›</a:t>
            </a:fld>
            <a:endParaRPr lang="vi-VN" dirty="0"/>
          </a:p>
        </p:txBody>
      </p:sp>
      <p:sp>
        <p:nvSpPr>
          <p:cNvPr id="7" name="Chỗ dành sẵn cho Chân trang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Ngày tháng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03B2062-D8F8-46C3-A13F-A2368F91A522}" type="datetime1">
              <a:rPr lang="vi-VN" smtClean="0"/>
              <a:t>26/11/2021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87386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 Ảnh có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 rtlCol="0">
            <a:normAutofit/>
          </a:bodyPr>
          <a:lstStyle>
            <a:lvl1pPr algn="l" rtl="0">
              <a:defRPr sz="2400"/>
            </a:lvl1pPr>
          </a:lstStyle>
          <a:p>
            <a:pPr rtl="0"/>
            <a:r>
              <a:rPr lang="en-US"/>
              <a:t>Click to edit Master title style</a:t>
            </a:r>
            <a:endParaRPr lang="vi-VN" dirty="0"/>
          </a:p>
        </p:txBody>
      </p:sp>
      <p:grpSp>
        <p:nvGrpSpPr>
          <p:cNvPr id="84" name="Nhóm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Hình tự do 41"/>
            <p:cNvSpPr/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vi-VN" dirty="0"/>
            </a:p>
          </p:txBody>
        </p:sp>
        <p:sp>
          <p:nvSpPr>
            <p:cNvPr id="86" name="Hình tự do 42"/>
            <p:cNvSpPr/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vi-VN" dirty="0"/>
            </a:p>
          </p:txBody>
        </p:sp>
        <p:sp>
          <p:nvSpPr>
            <p:cNvPr id="87" name="Hình tự do 43"/>
            <p:cNvSpPr/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vi-VN" dirty="0"/>
            </a:p>
          </p:txBody>
        </p:sp>
        <p:sp>
          <p:nvSpPr>
            <p:cNvPr id="88" name="Hình tự do 44"/>
            <p:cNvSpPr/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vi-VN" dirty="0"/>
            </a:p>
          </p:txBody>
        </p:sp>
        <p:sp>
          <p:nvSpPr>
            <p:cNvPr id="89" name="Hình tự d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vi-VN" dirty="0"/>
            </a:p>
          </p:txBody>
        </p:sp>
        <p:sp>
          <p:nvSpPr>
            <p:cNvPr id="90" name="Hình tự d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vi-VN" dirty="0"/>
            </a:p>
          </p:txBody>
        </p:sp>
        <p:sp>
          <p:nvSpPr>
            <p:cNvPr id="91" name="Hình tự d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vi-VN" dirty="0"/>
            </a:p>
          </p:txBody>
        </p:sp>
        <p:sp>
          <p:nvSpPr>
            <p:cNvPr id="92" name="Hình tự d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vi-VN" dirty="0"/>
            </a:p>
          </p:txBody>
        </p:sp>
        <p:sp>
          <p:nvSpPr>
            <p:cNvPr id="93" name="Hình tự d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vi-VN" dirty="0"/>
            </a:p>
          </p:txBody>
        </p:sp>
        <p:sp>
          <p:nvSpPr>
            <p:cNvPr id="94" name="Hình tự d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vi-VN" dirty="0"/>
            </a:p>
          </p:txBody>
        </p:sp>
        <p:sp>
          <p:nvSpPr>
            <p:cNvPr id="95" name="Hình tự d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vi-VN" dirty="0"/>
            </a:p>
          </p:txBody>
        </p:sp>
        <p:sp>
          <p:nvSpPr>
            <p:cNvPr id="96" name="Hình tự d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vi-VN" dirty="0"/>
            </a:p>
          </p:txBody>
        </p:sp>
      </p:grpSp>
      <p:sp>
        <p:nvSpPr>
          <p:cNvPr id="97" name="Chỗ dành sẵn cho Ảnh 33" descr="Chỗ dành sẵn trống để thêm một hình ảnh. Bấm vào chỗ dành sẵn, rồi chọn hình ảnh mà bạn muốn thêm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en-US"/>
              <a:t>Click icon to add picture</a:t>
            </a:r>
            <a:endParaRPr lang="vi-VN" dirty="0"/>
          </a:p>
        </p:txBody>
      </p:sp>
      <p:grpSp>
        <p:nvGrpSpPr>
          <p:cNvPr id="98" name="Nhóm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Hình tự do 41"/>
            <p:cNvSpPr/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vi-VN" dirty="0"/>
            </a:p>
          </p:txBody>
        </p:sp>
        <p:sp>
          <p:nvSpPr>
            <p:cNvPr id="100" name="Hình tự do 42"/>
            <p:cNvSpPr/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vi-VN" dirty="0"/>
            </a:p>
          </p:txBody>
        </p:sp>
        <p:sp>
          <p:nvSpPr>
            <p:cNvPr id="101" name="Hình tự do 43"/>
            <p:cNvSpPr/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vi-VN" dirty="0"/>
            </a:p>
          </p:txBody>
        </p:sp>
        <p:sp>
          <p:nvSpPr>
            <p:cNvPr id="102" name="Hình tự do 44"/>
            <p:cNvSpPr/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vi-VN" dirty="0"/>
            </a:p>
          </p:txBody>
        </p:sp>
        <p:sp>
          <p:nvSpPr>
            <p:cNvPr id="103" name="Hình tự d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vi-VN" dirty="0"/>
            </a:p>
          </p:txBody>
        </p:sp>
        <p:sp>
          <p:nvSpPr>
            <p:cNvPr id="104" name="Hình tự d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vi-VN" dirty="0"/>
            </a:p>
          </p:txBody>
        </p:sp>
        <p:sp>
          <p:nvSpPr>
            <p:cNvPr id="105" name="Hình tự d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vi-VN" dirty="0"/>
            </a:p>
          </p:txBody>
        </p:sp>
        <p:sp>
          <p:nvSpPr>
            <p:cNvPr id="106" name="Hình tự d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vi-VN" dirty="0"/>
            </a:p>
          </p:txBody>
        </p:sp>
        <p:sp>
          <p:nvSpPr>
            <p:cNvPr id="107" name="Hình tự d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vi-VN" dirty="0"/>
            </a:p>
          </p:txBody>
        </p:sp>
        <p:sp>
          <p:nvSpPr>
            <p:cNvPr id="108" name="Hình tự d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vi-VN" dirty="0"/>
            </a:p>
          </p:txBody>
        </p:sp>
        <p:sp>
          <p:nvSpPr>
            <p:cNvPr id="109" name="Hình tự d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vi-VN" dirty="0"/>
            </a:p>
          </p:txBody>
        </p:sp>
        <p:sp>
          <p:nvSpPr>
            <p:cNvPr id="110" name="Hình tự d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vi-VN" dirty="0"/>
            </a:p>
          </p:txBody>
        </p:sp>
      </p:grpSp>
      <p:sp>
        <p:nvSpPr>
          <p:cNvPr id="111" name="Chỗ dành sẵn cho Ảnh 33" descr="Chỗ dành sẵn trống để thêm một hình ảnh. Bấm vào chỗ dành sẵn, rồi chọn hình ảnh mà bạn muốn thêm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en-US"/>
              <a:t>Click icon to add picture</a:t>
            </a:r>
            <a:endParaRPr lang="vi-VN" dirty="0"/>
          </a:p>
        </p:txBody>
      </p:sp>
      <p:grpSp>
        <p:nvGrpSpPr>
          <p:cNvPr id="112" name="Nhóm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Hình tự do 41"/>
            <p:cNvSpPr/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vi-VN" dirty="0"/>
            </a:p>
          </p:txBody>
        </p:sp>
        <p:sp>
          <p:nvSpPr>
            <p:cNvPr id="114" name="Hình tự do 42"/>
            <p:cNvSpPr/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vi-VN" dirty="0"/>
            </a:p>
          </p:txBody>
        </p:sp>
        <p:sp>
          <p:nvSpPr>
            <p:cNvPr id="115" name="Hình tự do 43"/>
            <p:cNvSpPr/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vi-VN" dirty="0"/>
            </a:p>
          </p:txBody>
        </p:sp>
        <p:sp>
          <p:nvSpPr>
            <p:cNvPr id="116" name="Hình tự do 44"/>
            <p:cNvSpPr/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vi-VN" dirty="0"/>
            </a:p>
          </p:txBody>
        </p:sp>
        <p:sp>
          <p:nvSpPr>
            <p:cNvPr id="117" name="Hình tự d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vi-VN" dirty="0"/>
            </a:p>
          </p:txBody>
        </p:sp>
        <p:sp>
          <p:nvSpPr>
            <p:cNvPr id="118" name="Hình tự d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vi-VN" dirty="0"/>
            </a:p>
          </p:txBody>
        </p:sp>
        <p:sp>
          <p:nvSpPr>
            <p:cNvPr id="119" name="Hình tự d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vi-VN" dirty="0"/>
            </a:p>
          </p:txBody>
        </p:sp>
        <p:sp>
          <p:nvSpPr>
            <p:cNvPr id="120" name="Hình tự d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vi-VN" dirty="0"/>
            </a:p>
          </p:txBody>
        </p:sp>
        <p:sp>
          <p:nvSpPr>
            <p:cNvPr id="121" name="Hình tự d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vi-VN" dirty="0"/>
            </a:p>
          </p:txBody>
        </p:sp>
        <p:sp>
          <p:nvSpPr>
            <p:cNvPr id="122" name="Hình tự d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vi-VN" dirty="0"/>
            </a:p>
          </p:txBody>
        </p:sp>
        <p:sp>
          <p:nvSpPr>
            <p:cNvPr id="123" name="Hình tự d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vi-VN" dirty="0"/>
            </a:p>
          </p:txBody>
        </p:sp>
        <p:sp>
          <p:nvSpPr>
            <p:cNvPr id="124" name="Hình tự d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vi-VN" dirty="0"/>
            </a:p>
          </p:txBody>
        </p:sp>
      </p:grpSp>
      <p:sp>
        <p:nvSpPr>
          <p:cNvPr id="125" name="Chỗ dành sẵn cho Ảnh 33" descr="Chỗ dành sẵn trống để thêm một hình ảnh. Bấm vào chỗ dành sẵn, rồi chọn hình ảnh mà bạn muốn thêm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en-US"/>
              <a:t>Click icon to add picture</a:t>
            </a:r>
            <a:endParaRPr lang="vi-VN" dirty="0"/>
          </a:p>
        </p:txBody>
      </p:sp>
      <p:sp>
        <p:nvSpPr>
          <p:cNvPr id="126" name="Chỗ dành sẵn cho Văn bản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rtlCol="0" anchor="t" anchorCtr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n-US"/>
              <a:t>Edit Master text styles</a:t>
            </a:r>
          </a:p>
        </p:txBody>
      </p:sp>
      <p:sp>
        <p:nvSpPr>
          <p:cNvPr id="8" name="Chỗ dành sẵn cho Số Trang chiếu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vi-VN"/>
              <a:t>‹#›</a:t>
            </a:fld>
            <a:endParaRPr lang="vi-VN" dirty="0"/>
          </a:p>
        </p:txBody>
      </p:sp>
      <p:sp>
        <p:nvSpPr>
          <p:cNvPr id="7" name="Chỗ dành sẵn cho Chân trang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Ngày tháng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FA4A2AB-6C7F-472B-AF69-6C017576AABF}" type="datetime1">
              <a:rPr lang="vi-VN" smtClean="0"/>
              <a:t>26/11/2021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454009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có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en-US"/>
              <a:t>Click to edit Master title style</a:t>
            </a:r>
            <a:endParaRPr lang="vi-VN" dirty="0"/>
          </a:p>
        </p:txBody>
      </p:sp>
      <p:sp>
        <p:nvSpPr>
          <p:cNvPr id="3" name="Chỗ dành sẵn cho Nội dung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/>
            </a:lvl8pPr>
            <a:lvl9pPr algn="l" rtl="0">
              <a:defRPr sz="2000"/>
            </a:lvl9pPr>
          </a:lstStyle>
          <a:p>
            <a:pPr lvl="0" rtl="0"/>
            <a:r>
              <a:rPr lang="en-US"/>
              <a:t>Edit Master text styles</a:t>
            </a:r>
          </a:p>
          <a:p>
            <a:pPr lvl="1" rtl="0"/>
            <a:r>
              <a:rPr lang="en-US"/>
              <a:t>Second level</a:t>
            </a:r>
          </a:p>
          <a:p>
            <a:pPr lvl="2" rtl="0"/>
            <a:r>
              <a:rPr lang="en-US"/>
              <a:t>Third level</a:t>
            </a:r>
          </a:p>
          <a:p>
            <a:pPr lvl="3" rtl="0"/>
            <a:r>
              <a:rPr lang="en-US"/>
              <a:t>Fourth level</a:t>
            </a:r>
          </a:p>
          <a:p>
            <a:pPr lvl="4" rtl="0"/>
            <a:r>
              <a:rPr lang="en-US"/>
              <a:t>Fifth level</a:t>
            </a:r>
            <a:endParaRPr lang="vi-VN" dirty="0"/>
          </a:p>
        </p:txBody>
      </p:sp>
      <p:sp>
        <p:nvSpPr>
          <p:cNvPr id="4" name="Chỗ dành sẵn cho Văn bản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n-US"/>
              <a:t>Edit Master text styles</a:t>
            </a:r>
          </a:p>
        </p:txBody>
      </p:sp>
      <p:sp>
        <p:nvSpPr>
          <p:cNvPr id="7" name="Chỗ dành sẵn cho Số Trang chiếu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fld id="{022B156B-59AE-415F-B24B-8756D48BB977}" type="slidenum">
              <a:rPr lang="vi-VN"/>
              <a:t>‹#›</a:t>
            </a:fld>
            <a:endParaRPr lang="vi-VN" dirty="0"/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5" name="Chỗ dành sẵn cho Ngày tháng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 rtlCol="0"/>
          <a:lstStyle>
            <a:lvl1pPr>
              <a:defRPr/>
            </a:lvl1pPr>
          </a:lstStyle>
          <a:p>
            <a:fld id="{8A2E48D0-087A-4BF8-AAAB-C1C90194064A}" type="datetime1">
              <a:rPr lang="vi-VN" smtClean="0"/>
              <a:t>26/11/2021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172326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có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en-US"/>
              <a:t>Click to edit Master title style</a:t>
            </a:r>
            <a:endParaRPr lang="vi-VN" dirty="0"/>
          </a:p>
        </p:txBody>
      </p:sp>
      <p:grpSp>
        <p:nvGrpSpPr>
          <p:cNvPr id="8" name="Nhóm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Hình tự do 42"/>
            <p:cNvSpPr/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vi-VN" dirty="0"/>
            </a:p>
          </p:txBody>
        </p:sp>
        <p:sp>
          <p:nvSpPr>
            <p:cNvPr id="10" name="Hình tự do 43"/>
            <p:cNvSpPr/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vi-VN" dirty="0"/>
            </a:p>
          </p:txBody>
        </p:sp>
        <p:grpSp>
          <p:nvGrpSpPr>
            <p:cNvPr id="11" name="Nhóm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Hình tự do 41"/>
              <p:cNvSpPr/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rtl="0"/>
                <a:endParaRPr lang="vi-VN" dirty="0"/>
              </a:p>
            </p:txBody>
          </p:sp>
          <p:sp>
            <p:nvSpPr>
              <p:cNvPr id="21" name="Hình tự do 44"/>
              <p:cNvSpPr/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rtl="0"/>
                <a:endParaRPr lang="vi-VN" dirty="0"/>
              </a:p>
            </p:txBody>
          </p:sp>
        </p:grpSp>
        <p:sp>
          <p:nvSpPr>
            <p:cNvPr id="12" name="Hình tự do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vi-VN" dirty="0"/>
            </a:p>
          </p:txBody>
        </p:sp>
        <p:sp>
          <p:nvSpPr>
            <p:cNvPr id="13" name="Hình tự do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vi-VN" dirty="0"/>
            </a:p>
          </p:txBody>
        </p:sp>
        <p:sp>
          <p:nvSpPr>
            <p:cNvPr id="14" name="Hình tự do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vi-VN" dirty="0"/>
            </a:p>
          </p:txBody>
        </p:sp>
        <p:sp>
          <p:nvSpPr>
            <p:cNvPr id="15" name="Hình tự do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vi-VN" dirty="0"/>
            </a:p>
          </p:txBody>
        </p:sp>
        <p:sp>
          <p:nvSpPr>
            <p:cNvPr id="16" name="Hình tự do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vi-VN" dirty="0"/>
            </a:p>
          </p:txBody>
        </p:sp>
        <p:sp>
          <p:nvSpPr>
            <p:cNvPr id="17" name="Hình tự do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vi-VN" dirty="0"/>
            </a:p>
          </p:txBody>
        </p:sp>
        <p:sp>
          <p:nvSpPr>
            <p:cNvPr id="18" name="Hình tự do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vi-VN" dirty="0"/>
            </a:p>
          </p:txBody>
        </p:sp>
        <p:sp>
          <p:nvSpPr>
            <p:cNvPr id="19" name="Hình tự do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vi-VN" dirty="0"/>
            </a:p>
          </p:txBody>
        </p:sp>
      </p:grpSp>
      <p:sp>
        <p:nvSpPr>
          <p:cNvPr id="3" name="Chỗ dành sẵn cho Ảnh 2" descr="Chỗ dành sẵn trống để thêm một hình ảnh. Bấm vào chỗ dành sẵn, rồi chọn hình ảnh mà bạn muốn thêm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l" rtl="0">
              <a:buNone/>
              <a:defRPr sz="32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en-US"/>
              <a:t>Click icon to add picture</a:t>
            </a:r>
            <a:endParaRPr lang="vi-VN" dirty="0"/>
          </a:p>
        </p:txBody>
      </p:sp>
      <p:sp>
        <p:nvSpPr>
          <p:cNvPr id="4" name="Chỗ dành sẵn cho Văn bản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n-US"/>
              <a:t>Edit Master text styles</a:t>
            </a:r>
          </a:p>
        </p:txBody>
      </p:sp>
      <p:sp>
        <p:nvSpPr>
          <p:cNvPr id="7" name="Chỗ dành sẵn cho Số Trang chiế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vi-VN"/>
              <a:t>‹#›</a:t>
            </a:fld>
            <a:endParaRPr lang="vi-VN" dirty="0"/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5" name="Chỗ dành sẵn cho Ngày tháng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BFE7C45-16DF-4049-8DC4-8120F138473E}" type="datetime1">
              <a:rPr lang="vi-VN" smtClean="0"/>
              <a:t>26/11/2021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038689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n-US"/>
              <a:t>Click to edit Master title style</a:t>
            </a:r>
            <a:endParaRPr lang="vi-VN" dirty="0"/>
          </a:p>
        </p:txBody>
      </p:sp>
      <p:sp>
        <p:nvSpPr>
          <p:cNvPr id="3" name="Chỗ dành sẵn cho Văn bản Dọc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en-US"/>
              <a:t>Edit Master text styles</a:t>
            </a:r>
          </a:p>
          <a:p>
            <a:pPr lvl="1" rtl="0"/>
            <a:r>
              <a:rPr lang="en-US"/>
              <a:t>Second level</a:t>
            </a:r>
          </a:p>
          <a:p>
            <a:pPr lvl="2" rtl="0"/>
            <a:r>
              <a:rPr lang="en-US"/>
              <a:t>Third level</a:t>
            </a:r>
          </a:p>
          <a:p>
            <a:pPr lvl="3" rtl="0"/>
            <a:r>
              <a:rPr lang="en-US"/>
              <a:t>Fourth level</a:t>
            </a:r>
          </a:p>
          <a:p>
            <a:pPr lvl="4" rtl="0"/>
            <a:r>
              <a:rPr lang="en-US"/>
              <a:t>Fifth level</a:t>
            </a:r>
            <a:endParaRPr lang="vi-VN" dirty="0"/>
          </a:p>
        </p:txBody>
      </p:sp>
      <p:sp>
        <p:nvSpPr>
          <p:cNvPr id="6" name="Chỗ dành sẵn cho Số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vi-VN"/>
              <a:t>‹#›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66CBC2F-6647-4016-BEA2-2137B0076152}" type="datetime1">
              <a:rPr lang="vi-VN" smtClean="0"/>
              <a:t>26/11/2021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948322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êu đề và Văn bản Dọ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en-US"/>
              <a:t>Click to edit Master title style</a:t>
            </a:r>
            <a:endParaRPr lang="vi-VN" dirty="0"/>
          </a:p>
        </p:txBody>
      </p:sp>
      <p:sp>
        <p:nvSpPr>
          <p:cNvPr id="3" name="Chỗ dành sẵn cho Văn bản Dọc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 rtlCol="0"/>
          <a:lstStyle/>
          <a:p>
            <a:pPr lvl="0" rtl="0"/>
            <a:r>
              <a:rPr lang="en-US"/>
              <a:t>Edit Master text styles</a:t>
            </a:r>
          </a:p>
          <a:p>
            <a:pPr lvl="1" rtl="0"/>
            <a:r>
              <a:rPr lang="en-US"/>
              <a:t>Second level</a:t>
            </a:r>
          </a:p>
          <a:p>
            <a:pPr lvl="2" rtl="0"/>
            <a:r>
              <a:rPr lang="en-US"/>
              <a:t>Third level</a:t>
            </a:r>
          </a:p>
          <a:p>
            <a:pPr lvl="3" rtl="0"/>
            <a:r>
              <a:rPr lang="en-US"/>
              <a:t>Fourth level</a:t>
            </a:r>
          </a:p>
          <a:p>
            <a:pPr lvl="4" rtl="0"/>
            <a:r>
              <a:rPr lang="en-US"/>
              <a:t>Fifth level</a:t>
            </a:r>
            <a:endParaRPr lang="vi-VN" dirty="0"/>
          </a:p>
        </p:txBody>
      </p:sp>
      <p:sp>
        <p:nvSpPr>
          <p:cNvPr id="6" name="Chỗ dành sẵn cho Số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vi-VN"/>
              <a:t>‹#›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422DF57-9F71-4148-A138-924C835A57AF}" type="datetime1">
              <a:rPr lang="vi-VN" smtClean="0"/>
              <a:t>26/11/2021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127012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8442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29" y="1122400"/>
            <a:ext cx="9144173" cy="2387680"/>
          </a:xfrm>
          <a:prstGeom prst="rect">
            <a:avLst/>
          </a:prstGeom>
        </p:spPr>
        <p:txBody>
          <a:bodyPr anchor="b"/>
          <a:lstStyle>
            <a:lvl1pPr algn="ctr">
              <a:defRPr sz="5974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29" y="3602158"/>
            <a:ext cx="9144173" cy="165581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392"/>
            </a:lvl1pPr>
            <a:lvl2pPr marL="455414" indent="0" algn="ctr">
              <a:buNone/>
              <a:defRPr sz="1990"/>
            </a:lvl2pPr>
            <a:lvl3pPr marL="910827" indent="0" algn="ctr">
              <a:buNone/>
              <a:defRPr sz="1791"/>
            </a:lvl3pPr>
            <a:lvl4pPr marL="1366241" indent="0" algn="ctr">
              <a:buNone/>
              <a:defRPr sz="1592"/>
            </a:lvl4pPr>
            <a:lvl5pPr marL="1821195" indent="0" algn="ctr">
              <a:buNone/>
              <a:defRPr sz="1592"/>
            </a:lvl5pPr>
            <a:lvl6pPr marL="2276608" indent="0" algn="ctr">
              <a:buNone/>
              <a:defRPr sz="1592"/>
            </a:lvl6pPr>
            <a:lvl7pPr marL="2732022" indent="0" algn="ctr">
              <a:buNone/>
              <a:defRPr sz="1592"/>
            </a:lvl7pPr>
            <a:lvl8pPr marL="3187435" indent="0" algn="ctr">
              <a:buNone/>
              <a:defRPr sz="1592"/>
            </a:lvl8pPr>
            <a:lvl9pPr marL="3642849" indent="0" algn="ctr">
              <a:buNone/>
              <a:defRPr sz="1592"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2413568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6" y="198996"/>
            <a:ext cx="5980067" cy="82723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16" y="1825686"/>
            <a:ext cx="5181698" cy="43514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317" y="1825686"/>
            <a:ext cx="5181698" cy="43514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230150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6" y="198996"/>
            <a:ext cx="5980067" cy="82723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32226" y="1158127"/>
            <a:ext cx="5980067" cy="327584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727896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66" y="1709795"/>
            <a:ext cx="10515799" cy="2852833"/>
          </a:xfrm>
          <a:prstGeom prst="rect">
            <a:avLst/>
          </a:prstGeom>
        </p:spPr>
        <p:txBody>
          <a:bodyPr anchor="b"/>
          <a:lstStyle>
            <a:lvl1pPr>
              <a:defRPr sz="5974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66" y="4589617"/>
            <a:ext cx="10515799" cy="1500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92">
                <a:solidFill>
                  <a:schemeClr val="tx1">
                    <a:tint val="75000"/>
                  </a:schemeClr>
                </a:solidFill>
              </a:defRPr>
            </a:lvl1pPr>
            <a:lvl2pPr marL="455414" indent="0">
              <a:buNone/>
              <a:defRPr sz="1990">
                <a:solidFill>
                  <a:schemeClr val="tx1">
                    <a:tint val="75000"/>
                  </a:schemeClr>
                </a:solidFill>
              </a:defRPr>
            </a:lvl2pPr>
            <a:lvl3pPr marL="910827" indent="0">
              <a:buNone/>
              <a:defRPr sz="1791">
                <a:solidFill>
                  <a:schemeClr val="tx1">
                    <a:tint val="75000"/>
                  </a:schemeClr>
                </a:solidFill>
              </a:defRPr>
            </a:lvl3pPr>
            <a:lvl4pPr marL="1366241" indent="0">
              <a:buNone/>
              <a:defRPr sz="1592">
                <a:solidFill>
                  <a:schemeClr val="tx1">
                    <a:tint val="75000"/>
                  </a:schemeClr>
                </a:solidFill>
              </a:defRPr>
            </a:lvl4pPr>
            <a:lvl5pPr marL="1821195" indent="0">
              <a:buNone/>
              <a:defRPr sz="1592">
                <a:solidFill>
                  <a:schemeClr val="tx1">
                    <a:tint val="75000"/>
                  </a:schemeClr>
                </a:solidFill>
              </a:defRPr>
            </a:lvl5pPr>
            <a:lvl6pPr marL="2276608" indent="0">
              <a:buNone/>
              <a:defRPr sz="1592">
                <a:solidFill>
                  <a:schemeClr val="tx1">
                    <a:tint val="75000"/>
                  </a:schemeClr>
                </a:solidFill>
              </a:defRPr>
            </a:lvl6pPr>
            <a:lvl7pPr marL="2732022" indent="0">
              <a:buNone/>
              <a:defRPr sz="1592">
                <a:solidFill>
                  <a:schemeClr val="tx1">
                    <a:tint val="75000"/>
                  </a:schemeClr>
                </a:solidFill>
              </a:defRPr>
            </a:lvl7pPr>
            <a:lvl8pPr marL="3187435" indent="0">
              <a:buNone/>
              <a:defRPr sz="1592">
                <a:solidFill>
                  <a:schemeClr val="tx1">
                    <a:tint val="75000"/>
                  </a:schemeClr>
                </a:solidFill>
              </a:defRPr>
            </a:lvl8pPr>
            <a:lvl9pPr marL="3642849" indent="0">
              <a:buNone/>
              <a:defRPr sz="159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302219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6" y="198996"/>
            <a:ext cx="5980067" cy="82723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16" y="1825686"/>
            <a:ext cx="5181698" cy="43514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317" y="1825686"/>
            <a:ext cx="5181698" cy="43514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822416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04" y="365138"/>
            <a:ext cx="10515799" cy="132560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96" y="1778497"/>
            <a:ext cx="4873666" cy="82394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790"/>
            </a:lvl1pPr>
            <a:lvl2pPr marL="455414" indent="0">
              <a:buNone/>
              <a:defRPr sz="2392"/>
            </a:lvl2pPr>
            <a:lvl3pPr marL="910827" indent="0">
              <a:buNone/>
              <a:defRPr sz="1990"/>
            </a:lvl3pPr>
            <a:lvl4pPr marL="1366241" indent="0">
              <a:buNone/>
              <a:defRPr sz="1791"/>
            </a:lvl4pPr>
            <a:lvl5pPr marL="1821195" indent="0">
              <a:buNone/>
              <a:defRPr sz="1791"/>
            </a:lvl5pPr>
            <a:lvl6pPr marL="2276608" indent="0">
              <a:buNone/>
              <a:defRPr sz="1791"/>
            </a:lvl6pPr>
            <a:lvl7pPr marL="2732022" indent="0">
              <a:buNone/>
              <a:defRPr sz="1791"/>
            </a:lvl7pPr>
            <a:lvl8pPr marL="3187435" indent="0">
              <a:buNone/>
              <a:defRPr sz="1791"/>
            </a:lvl8pPr>
            <a:lvl9pPr marL="3642849" indent="0">
              <a:buNone/>
              <a:defRPr sz="179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96" y="2665468"/>
            <a:ext cx="4873666" cy="3524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7056" y="1778497"/>
            <a:ext cx="4897669" cy="82394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790"/>
            </a:lvl1pPr>
            <a:lvl2pPr marL="455414" indent="0">
              <a:buNone/>
              <a:defRPr sz="2392"/>
            </a:lvl2pPr>
            <a:lvl3pPr marL="910827" indent="0">
              <a:buNone/>
              <a:defRPr sz="1990"/>
            </a:lvl3pPr>
            <a:lvl4pPr marL="1366241" indent="0">
              <a:buNone/>
              <a:defRPr sz="1791"/>
            </a:lvl4pPr>
            <a:lvl5pPr marL="1821195" indent="0">
              <a:buNone/>
              <a:defRPr sz="1791"/>
            </a:lvl5pPr>
            <a:lvl6pPr marL="2276608" indent="0">
              <a:buNone/>
              <a:defRPr sz="1791"/>
            </a:lvl6pPr>
            <a:lvl7pPr marL="2732022" indent="0">
              <a:buNone/>
              <a:defRPr sz="1791"/>
            </a:lvl7pPr>
            <a:lvl8pPr marL="3187435" indent="0">
              <a:buNone/>
              <a:defRPr sz="1791"/>
            </a:lvl8pPr>
            <a:lvl9pPr marL="3642849" indent="0">
              <a:buNone/>
              <a:defRPr sz="179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7056" y="2665468"/>
            <a:ext cx="4897669" cy="3524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305281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6" y="198996"/>
            <a:ext cx="5980067" cy="82723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623189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8870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04" y="457216"/>
            <a:ext cx="3932311" cy="1600253"/>
          </a:xfrm>
          <a:prstGeom prst="rect">
            <a:avLst/>
          </a:prstGeom>
        </p:spPr>
        <p:txBody>
          <a:bodyPr anchor="b"/>
          <a:lstStyle>
            <a:lvl1pPr>
              <a:defRPr sz="3188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287" y="987458"/>
            <a:ext cx="6172317" cy="4873788"/>
          </a:xfrm>
          <a:prstGeom prst="rect">
            <a:avLst/>
          </a:prstGeom>
        </p:spPr>
        <p:txBody>
          <a:bodyPr/>
          <a:lstStyle>
            <a:lvl1pPr>
              <a:defRPr sz="3188"/>
            </a:lvl1pPr>
            <a:lvl2pPr>
              <a:defRPr sz="2790"/>
            </a:lvl2pPr>
            <a:lvl3pPr>
              <a:defRPr sz="2392"/>
            </a:lvl3pPr>
            <a:lvl4pPr>
              <a:defRPr sz="1990"/>
            </a:lvl4pPr>
            <a:lvl5pPr>
              <a:defRPr sz="1990"/>
            </a:lvl5pPr>
            <a:lvl6pPr>
              <a:defRPr sz="1990"/>
            </a:lvl6pPr>
            <a:lvl7pPr>
              <a:defRPr sz="1990"/>
            </a:lvl7pPr>
            <a:lvl8pPr>
              <a:defRPr sz="1990"/>
            </a:lvl8pPr>
            <a:lvl9pPr>
              <a:defRPr sz="199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804" y="2057469"/>
            <a:ext cx="3932311" cy="38117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92"/>
            </a:lvl1pPr>
            <a:lvl2pPr marL="455414" indent="0">
              <a:buNone/>
              <a:defRPr sz="1393"/>
            </a:lvl2pPr>
            <a:lvl3pPr marL="910827" indent="0">
              <a:buNone/>
              <a:defRPr sz="1194"/>
            </a:lvl3pPr>
            <a:lvl4pPr marL="1366241" indent="0">
              <a:buNone/>
              <a:defRPr sz="995"/>
            </a:lvl4pPr>
            <a:lvl5pPr marL="1821195" indent="0">
              <a:buNone/>
              <a:defRPr sz="995"/>
            </a:lvl5pPr>
            <a:lvl6pPr marL="2276608" indent="0">
              <a:buNone/>
              <a:defRPr sz="995"/>
            </a:lvl6pPr>
            <a:lvl7pPr marL="2732022" indent="0">
              <a:buNone/>
              <a:defRPr sz="995"/>
            </a:lvl7pPr>
            <a:lvl8pPr marL="3187435" indent="0">
              <a:buNone/>
              <a:defRPr sz="995"/>
            </a:lvl8pPr>
            <a:lvl9pPr marL="3642849" indent="0">
              <a:buNone/>
              <a:defRPr sz="99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959261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04" y="457216"/>
            <a:ext cx="4165428" cy="1600253"/>
          </a:xfrm>
          <a:prstGeom prst="rect">
            <a:avLst/>
          </a:prstGeom>
        </p:spPr>
        <p:txBody>
          <a:bodyPr anchor="b"/>
          <a:lstStyle>
            <a:lvl1pPr>
              <a:defRPr sz="3188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287" y="457216"/>
            <a:ext cx="6172317" cy="54040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188"/>
            </a:lvl1pPr>
            <a:lvl2pPr marL="455414" indent="0">
              <a:buNone/>
              <a:defRPr sz="2790"/>
            </a:lvl2pPr>
            <a:lvl3pPr marL="910827" indent="0">
              <a:buNone/>
              <a:defRPr sz="2392"/>
            </a:lvl3pPr>
            <a:lvl4pPr marL="1366241" indent="0">
              <a:buNone/>
              <a:defRPr sz="1990"/>
            </a:lvl4pPr>
            <a:lvl5pPr marL="1821195" indent="0">
              <a:buNone/>
              <a:defRPr sz="1990"/>
            </a:lvl5pPr>
            <a:lvl6pPr marL="2276608" indent="0">
              <a:buNone/>
              <a:defRPr sz="1990"/>
            </a:lvl6pPr>
            <a:lvl7pPr marL="2732022" indent="0">
              <a:buNone/>
              <a:defRPr sz="1990"/>
            </a:lvl7pPr>
            <a:lvl8pPr marL="3187435" indent="0">
              <a:buNone/>
              <a:defRPr sz="1990"/>
            </a:lvl8pPr>
            <a:lvl9pPr marL="3642849" indent="0">
              <a:buNone/>
              <a:defRPr sz="19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804" y="2057469"/>
            <a:ext cx="4165428" cy="38117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90"/>
            </a:lvl1pPr>
            <a:lvl2pPr marL="455414" indent="0">
              <a:buNone/>
              <a:defRPr sz="1791"/>
            </a:lvl2pPr>
            <a:lvl3pPr marL="910827" indent="0">
              <a:buNone/>
              <a:defRPr sz="1592"/>
            </a:lvl3pPr>
            <a:lvl4pPr marL="1366241" indent="0">
              <a:buNone/>
              <a:defRPr sz="1393"/>
            </a:lvl4pPr>
            <a:lvl5pPr marL="1821195" indent="0">
              <a:buNone/>
              <a:defRPr sz="1393"/>
            </a:lvl5pPr>
            <a:lvl6pPr marL="2276608" indent="0">
              <a:buNone/>
              <a:defRPr sz="1393"/>
            </a:lvl6pPr>
            <a:lvl7pPr marL="2732022" indent="0">
              <a:buNone/>
              <a:defRPr sz="1393"/>
            </a:lvl7pPr>
            <a:lvl8pPr marL="3187435" indent="0">
              <a:buNone/>
              <a:defRPr sz="1393"/>
            </a:lvl8pPr>
            <a:lvl9pPr marL="3642849" indent="0">
              <a:buNone/>
              <a:defRPr sz="1393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7648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6" y="198996"/>
            <a:ext cx="5980067" cy="82723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32226" y="1158127"/>
            <a:ext cx="5980067" cy="327584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618256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5065" y="365138"/>
            <a:ext cx="2628950" cy="5812032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16" y="365138"/>
            <a:ext cx="7734446" cy="581203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444417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04" y="365138"/>
            <a:ext cx="10515799" cy="132560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96" y="1778497"/>
            <a:ext cx="4873666" cy="82394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790"/>
            </a:lvl1pPr>
            <a:lvl2pPr marL="455414" indent="0">
              <a:buNone/>
              <a:defRPr sz="2392"/>
            </a:lvl2pPr>
            <a:lvl3pPr marL="910827" indent="0">
              <a:buNone/>
              <a:defRPr sz="1990"/>
            </a:lvl3pPr>
            <a:lvl4pPr marL="1366241" indent="0">
              <a:buNone/>
              <a:defRPr sz="1791"/>
            </a:lvl4pPr>
            <a:lvl5pPr marL="1821195" indent="0">
              <a:buNone/>
              <a:defRPr sz="1791"/>
            </a:lvl5pPr>
            <a:lvl6pPr marL="2276608" indent="0">
              <a:buNone/>
              <a:defRPr sz="1791"/>
            </a:lvl6pPr>
            <a:lvl7pPr marL="2732022" indent="0">
              <a:buNone/>
              <a:defRPr sz="1791"/>
            </a:lvl7pPr>
            <a:lvl8pPr marL="3187435" indent="0">
              <a:buNone/>
              <a:defRPr sz="1791"/>
            </a:lvl8pPr>
            <a:lvl9pPr marL="3642849" indent="0">
              <a:buNone/>
              <a:defRPr sz="179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96" y="2665468"/>
            <a:ext cx="4873666" cy="3524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7056" y="1778497"/>
            <a:ext cx="4897669" cy="82394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790"/>
            </a:lvl1pPr>
            <a:lvl2pPr marL="455414" indent="0">
              <a:buNone/>
              <a:defRPr sz="2392"/>
            </a:lvl2pPr>
            <a:lvl3pPr marL="910827" indent="0">
              <a:buNone/>
              <a:defRPr sz="1990"/>
            </a:lvl3pPr>
            <a:lvl4pPr marL="1366241" indent="0">
              <a:buNone/>
              <a:defRPr sz="1791"/>
            </a:lvl4pPr>
            <a:lvl5pPr marL="1821195" indent="0">
              <a:buNone/>
              <a:defRPr sz="1791"/>
            </a:lvl5pPr>
            <a:lvl6pPr marL="2276608" indent="0">
              <a:buNone/>
              <a:defRPr sz="1791"/>
            </a:lvl6pPr>
            <a:lvl7pPr marL="2732022" indent="0">
              <a:buNone/>
              <a:defRPr sz="1791"/>
            </a:lvl7pPr>
            <a:lvl8pPr marL="3187435" indent="0">
              <a:buNone/>
              <a:defRPr sz="1791"/>
            </a:lvl8pPr>
            <a:lvl9pPr marL="3642849" indent="0">
              <a:buNone/>
              <a:defRPr sz="179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7056" y="2665468"/>
            <a:ext cx="4897669" cy="3524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148916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16" y="1825686"/>
            <a:ext cx="5181698" cy="43514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6172317" y="1825686"/>
            <a:ext cx="5181698" cy="209874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6172317" y="4076837"/>
            <a:ext cx="5181698" cy="210033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364977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6" y="198996"/>
            <a:ext cx="5980067" cy="82723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358073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8938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04" y="457216"/>
            <a:ext cx="3932311" cy="1600253"/>
          </a:xfrm>
          <a:prstGeom prst="rect">
            <a:avLst/>
          </a:prstGeom>
        </p:spPr>
        <p:txBody>
          <a:bodyPr anchor="b"/>
          <a:lstStyle>
            <a:lvl1pPr>
              <a:defRPr sz="3188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287" y="987458"/>
            <a:ext cx="6172317" cy="4873788"/>
          </a:xfrm>
          <a:prstGeom prst="rect">
            <a:avLst/>
          </a:prstGeom>
        </p:spPr>
        <p:txBody>
          <a:bodyPr/>
          <a:lstStyle>
            <a:lvl1pPr>
              <a:defRPr sz="3188"/>
            </a:lvl1pPr>
            <a:lvl2pPr>
              <a:defRPr sz="2790"/>
            </a:lvl2pPr>
            <a:lvl3pPr>
              <a:defRPr sz="2392"/>
            </a:lvl3pPr>
            <a:lvl4pPr>
              <a:defRPr sz="1990"/>
            </a:lvl4pPr>
            <a:lvl5pPr>
              <a:defRPr sz="1990"/>
            </a:lvl5pPr>
            <a:lvl6pPr>
              <a:defRPr sz="1990"/>
            </a:lvl6pPr>
            <a:lvl7pPr>
              <a:defRPr sz="1990"/>
            </a:lvl7pPr>
            <a:lvl8pPr>
              <a:defRPr sz="1990"/>
            </a:lvl8pPr>
            <a:lvl9pPr>
              <a:defRPr sz="199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804" y="2057469"/>
            <a:ext cx="3932311" cy="38117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92"/>
            </a:lvl1pPr>
            <a:lvl2pPr marL="455414" indent="0">
              <a:buNone/>
              <a:defRPr sz="1393"/>
            </a:lvl2pPr>
            <a:lvl3pPr marL="910827" indent="0">
              <a:buNone/>
              <a:defRPr sz="1194"/>
            </a:lvl3pPr>
            <a:lvl4pPr marL="1366241" indent="0">
              <a:buNone/>
              <a:defRPr sz="995"/>
            </a:lvl4pPr>
            <a:lvl5pPr marL="1821195" indent="0">
              <a:buNone/>
              <a:defRPr sz="995"/>
            </a:lvl5pPr>
            <a:lvl6pPr marL="2276608" indent="0">
              <a:buNone/>
              <a:defRPr sz="995"/>
            </a:lvl6pPr>
            <a:lvl7pPr marL="2732022" indent="0">
              <a:buNone/>
              <a:defRPr sz="995"/>
            </a:lvl7pPr>
            <a:lvl8pPr marL="3187435" indent="0">
              <a:buNone/>
              <a:defRPr sz="995"/>
            </a:lvl8pPr>
            <a:lvl9pPr marL="3642849" indent="0">
              <a:buNone/>
              <a:defRPr sz="99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001063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04" y="457216"/>
            <a:ext cx="4165428" cy="1600253"/>
          </a:xfrm>
          <a:prstGeom prst="rect">
            <a:avLst/>
          </a:prstGeom>
        </p:spPr>
        <p:txBody>
          <a:bodyPr anchor="b"/>
          <a:lstStyle>
            <a:lvl1pPr>
              <a:defRPr sz="3188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287" y="457216"/>
            <a:ext cx="6172317" cy="54040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188"/>
            </a:lvl1pPr>
            <a:lvl2pPr marL="455414" indent="0">
              <a:buNone/>
              <a:defRPr sz="2790"/>
            </a:lvl2pPr>
            <a:lvl3pPr marL="910827" indent="0">
              <a:buNone/>
              <a:defRPr sz="2392"/>
            </a:lvl3pPr>
            <a:lvl4pPr marL="1366241" indent="0">
              <a:buNone/>
              <a:defRPr sz="1990"/>
            </a:lvl4pPr>
            <a:lvl5pPr marL="1821195" indent="0">
              <a:buNone/>
              <a:defRPr sz="1990"/>
            </a:lvl5pPr>
            <a:lvl6pPr marL="2276608" indent="0">
              <a:buNone/>
              <a:defRPr sz="1990"/>
            </a:lvl6pPr>
            <a:lvl7pPr marL="2732022" indent="0">
              <a:buNone/>
              <a:defRPr sz="1990"/>
            </a:lvl7pPr>
            <a:lvl8pPr marL="3187435" indent="0">
              <a:buNone/>
              <a:defRPr sz="1990"/>
            </a:lvl8pPr>
            <a:lvl9pPr marL="3642849" indent="0">
              <a:buNone/>
              <a:defRPr sz="19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804" y="2057469"/>
            <a:ext cx="4165428" cy="38117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90"/>
            </a:lvl1pPr>
            <a:lvl2pPr marL="455414" indent="0">
              <a:buNone/>
              <a:defRPr sz="1791"/>
            </a:lvl2pPr>
            <a:lvl3pPr marL="910827" indent="0">
              <a:buNone/>
              <a:defRPr sz="1592"/>
            </a:lvl3pPr>
            <a:lvl4pPr marL="1366241" indent="0">
              <a:buNone/>
              <a:defRPr sz="1393"/>
            </a:lvl4pPr>
            <a:lvl5pPr marL="1821195" indent="0">
              <a:buNone/>
              <a:defRPr sz="1393"/>
            </a:lvl5pPr>
            <a:lvl6pPr marL="2276608" indent="0">
              <a:buNone/>
              <a:defRPr sz="1393"/>
            </a:lvl6pPr>
            <a:lvl7pPr marL="2732022" indent="0">
              <a:buNone/>
              <a:defRPr sz="1393"/>
            </a:lvl7pPr>
            <a:lvl8pPr marL="3187435" indent="0">
              <a:buNone/>
              <a:defRPr sz="1393"/>
            </a:lvl8pPr>
            <a:lvl9pPr marL="3642849" indent="0">
              <a:buNone/>
              <a:defRPr sz="1393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349567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5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image" Target="../media/image8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图片 1033" descr="PPT素材-02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154" y="1150"/>
            <a:ext cx="12189692" cy="6855701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550884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hf sldNum="0" hdr="0"/>
  <p:txStyles>
    <p:titleStyle>
      <a:lvl1pPr marL="0" lvl="0" indent="0" algn="ctr" defTabSz="108591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None/>
        <a:defRPr sz="5211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406701" lvl="0" indent="-406701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763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882335" lvl="1" indent="-340067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3329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357050" lvl="2" indent="-271134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822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900237" lvl="3" indent="-272053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388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442506" lvl="4" indent="-271134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388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819816" lvl="5" indent="-165438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388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150692" lvl="6" indent="-165438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388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481567" lvl="7" indent="-165438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388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812443" lvl="8" indent="-165438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388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303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30876" lvl="1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661751" lvl="2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992627" lvl="3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323503" lvl="4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654378" lvl="5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85254" lvl="6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316129" lvl="7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647005" lvl="8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23B18FF4-15B0-4A0F-A408-29575D30AE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altLang="zh-CN" dirty="0"/>
              <a:t>Freepptbackgrounds.net</a:t>
            </a:r>
            <a:endParaRPr lang="zh-CN" altLang="en-US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AFFAF94-3EC8-417C-A78B-9C2E4C069A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dirty="0"/>
              <a:t>Download free</a:t>
            </a:r>
            <a:endParaRPr lang="tr-TR" altLang="zh-CN" dirty="0"/>
          </a:p>
          <a:p>
            <a:pPr lvl="1"/>
            <a:r>
              <a:rPr lang="en-US" altLang="zh-CN" dirty="0" err="1"/>
              <a:t>Powerpoint</a:t>
            </a:r>
            <a:r>
              <a:rPr lang="en-US" altLang="zh-CN" dirty="0"/>
              <a:t> template</a:t>
            </a:r>
            <a:endParaRPr lang="tr-TR" altLang="zh-CN" dirty="0"/>
          </a:p>
          <a:p>
            <a:pPr lvl="2"/>
            <a:r>
              <a:rPr lang="en-US" altLang="zh-CN" dirty="0"/>
              <a:t>and </a:t>
            </a:r>
            <a:endParaRPr lang="tr-TR" altLang="zh-CN" dirty="0"/>
          </a:p>
          <a:p>
            <a:pPr lvl="3"/>
            <a:r>
              <a:rPr lang="en-US" altLang="zh-CN" dirty="0"/>
              <a:t>Google slides</a:t>
            </a:r>
            <a:endParaRPr lang="tr-TR" altLang="zh-CN" dirty="0"/>
          </a:p>
          <a:p>
            <a:pPr lvl="4"/>
            <a:r>
              <a:rPr lang="en-US" altLang="zh-CN" dirty="0"/>
              <a:t>Presentation for you.</a:t>
            </a: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2BF2CF7-FD2F-42F4-95D0-B1D7BD179D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85BF49-3D7A-4F43-BA91-D003E0AEA55D}" type="datetimeFigureOut">
              <a:rPr lang="zh-CN" altLang="en-US" smtClean="0"/>
              <a:t>2021/11/26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20F1565-20E8-4745-8FF2-10D53A944E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D337385-E146-4D8D-9D11-BCA989E8FA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5312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:a16="http://schemas.microsoft.com/office/drawing/2014/main" xmlns="">
      <p:transition spd="slow" advClick="0" advTm="5000">
        <p:blinds dir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ỗ dành sẵn cho Tiêu đề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vi-VN" dirty="0" err="1"/>
              <a:t>Chỉnh</a:t>
            </a:r>
            <a:r>
              <a:rPr lang="vi-VN" dirty="0"/>
              <a:t> sửa </a:t>
            </a:r>
            <a:r>
              <a:rPr lang="vi-VN" dirty="0" err="1"/>
              <a:t>kiểu</a:t>
            </a:r>
            <a:r>
              <a:rPr lang="vi-VN" dirty="0"/>
              <a:t> văn bản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  <a:p>
            <a:pPr lvl="1" rtl="0"/>
            <a:r>
              <a:rPr lang="vi-VN" dirty="0" err="1"/>
              <a:t>Mức</a:t>
            </a:r>
            <a:r>
              <a:rPr lang="vi-VN" dirty="0"/>
              <a:t> hai</a:t>
            </a:r>
          </a:p>
          <a:p>
            <a:pPr lvl="2" rtl="0"/>
            <a:r>
              <a:rPr lang="vi-VN" dirty="0" err="1"/>
              <a:t>Mức</a:t>
            </a:r>
            <a:r>
              <a:rPr lang="vi-VN" dirty="0"/>
              <a:t> ba</a:t>
            </a:r>
          </a:p>
          <a:p>
            <a:pPr lvl="3" rtl="0"/>
            <a:r>
              <a:rPr lang="vi-VN" dirty="0" err="1"/>
              <a:t>Mức</a:t>
            </a:r>
            <a:r>
              <a:rPr lang="vi-VN" dirty="0"/>
              <a:t> bốn</a:t>
            </a:r>
          </a:p>
          <a:p>
            <a:pPr lvl="4" rtl="0"/>
            <a:r>
              <a:rPr lang="vi-VN" dirty="0" err="1"/>
              <a:t>Mức</a:t>
            </a:r>
            <a:r>
              <a:rPr lang="vi-VN" dirty="0"/>
              <a:t> năm</a:t>
            </a:r>
          </a:p>
        </p:txBody>
      </p:sp>
      <p:sp>
        <p:nvSpPr>
          <p:cNvPr id="6" name="Chỗ dành sẵn cho Số Trang chiếu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fld id="{022B156B-59AE-415F-B24B-8756D48BB977}" type="slidenum">
              <a:rPr lang="vi-VN" smtClean="0"/>
              <a:t>‹#›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fld id="{27D914FD-5CA8-45C1-915F-680DA1912D0A}" type="datetime1">
              <a:rPr lang="vi-VN" smtClean="0"/>
              <a:t>26/11/2021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908054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  <p:sldLayoutId id="2147483701" r:id="rId1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1pPr>
    </p:titleStyle>
    <p:bodyStyle>
      <a:lvl1pPr marL="347345" indent="-347345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1pPr>
      <a:lvl2pPr marL="740410" indent="-283210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图片 1033" descr="PPT素材-02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154" y="1150"/>
            <a:ext cx="12189692" cy="6855701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017513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sldNum="0" hdr="0"/>
  <p:txStyles>
    <p:titleStyle>
      <a:lvl1pPr marL="0" lvl="0" indent="0" algn="ctr" defTabSz="108591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None/>
        <a:defRPr sz="5211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406701" lvl="0" indent="-406701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763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882335" lvl="1" indent="-340067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3329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357050" lvl="2" indent="-271134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822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900237" lvl="3" indent="-272053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388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442506" lvl="4" indent="-271134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388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819816" lvl="5" indent="-165438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388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150692" lvl="6" indent="-165438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388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481567" lvl="7" indent="-165438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388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812443" lvl="8" indent="-165438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388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303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30876" lvl="1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661751" lvl="2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992627" lvl="3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323503" lvl="4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654378" lvl="5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85254" lvl="6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316129" lvl="7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647005" lvl="8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11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pn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17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17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17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E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35F6D3DE-405C-4B08-9CD3-75672218D22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52898" y="3593815"/>
            <a:ext cx="2239102" cy="3048000"/>
          </a:xfrm>
          <a:prstGeom prst="rect">
            <a:avLst/>
          </a:prstGeom>
        </p:spPr>
      </p:pic>
      <p:pic>
        <p:nvPicPr>
          <p:cNvPr id="5" name="PA_图片 8" descr="图片包含 矢量图形, 事情&#10;&#10;已生成高可信度的说明">
            <a:extLst>
              <a:ext uri="{FF2B5EF4-FFF2-40B4-BE49-F238E27FC236}">
                <a16:creationId xmlns:a16="http://schemas.microsoft.com/office/drawing/2014/main" id="{BC18687A-0DDD-4585-8A15-6ECA6E64C68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02517" y="2665758"/>
            <a:ext cx="4560828" cy="4904115"/>
          </a:xfrm>
          <a:prstGeom prst="rect">
            <a:avLst/>
          </a:prstGeom>
        </p:spPr>
      </p:pic>
      <p:pic>
        <p:nvPicPr>
          <p:cNvPr id="6" name="PA_图片 10">
            <a:extLst>
              <a:ext uri="{FF2B5EF4-FFF2-40B4-BE49-F238E27FC236}">
                <a16:creationId xmlns:a16="http://schemas.microsoft.com/office/drawing/2014/main" id="{FF65E65F-31EB-4D24-98AC-69DC68A0C965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7897" y="1854522"/>
            <a:ext cx="2337342" cy="2337342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EFA97CED-98B0-4355-AEA4-3396701F2831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7710" y="-866062"/>
            <a:ext cx="8645569" cy="7419261"/>
          </a:xfrm>
          <a:prstGeom prst="rect">
            <a:avLst/>
          </a:prstGeom>
        </p:spPr>
      </p:pic>
      <p:sp>
        <p:nvSpPr>
          <p:cNvPr id="8" name="文本框 2054"/>
          <p:cNvSpPr txBox="1"/>
          <p:nvPr/>
        </p:nvSpPr>
        <p:spPr>
          <a:xfrm>
            <a:off x="3946083" y="2344819"/>
            <a:ext cx="5888207" cy="249799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1085915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211" b="1" i="0" u="none" strike="noStrike" kern="1200" normalizeH="0" baseline="0" noProof="0" dirty="0">
                <a:ln w="22225">
                  <a:solidFill>
                    <a:schemeClr val="accent2"/>
                  </a:solidFill>
                  <a:prstDash val="solid"/>
                </a:ln>
                <a:effectLst>
                  <a:reflection blurRad="6350" stA="60000" endA="900" endPos="580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CHÀO</a:t>
            </a:r>
            <a:r>
              <a:rPr kumimoji="0" lang="en-US" altLang="zh-CN" sz="5211" b="1" i="0" u="none" strike="noStrike" kern="1200" normalizeH="0" noProof="0" dirty="0">
                <a:ln w="22225">
                  <a:solidFill>
                    <a:schemeClr val="accent2"/>
                  </a:solidFill>
                  <a:prstDash val="solid"/>
                </a:ln>
                <a:effectLst>
                  <a:reflection blurRad="6350" stA="60000" endA="900" endPos="580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MỪNG CÁC EM ĐẾN VỚI TIẾT HỌC</a:t>
            </a:r>
            <a:endParaRPr kumimoji="0" lang="en-US" altLang="zh-CN" sz="5211" b="1" i="0" u="none" strike="noStrike" kern="1200" normalizeH="0" baseline="0" noProof="0" dirty="0">
              <a:ln w="22225">
                <a:solidFill>
                  <a:schemeClr val="accent2"/>
                </a:solidFill>
                <a:prstDash val="solid"/>
              </a:ln>
              <a:effectLst>
                <a:reflection blurRad="6350" stA="60000" endA="900" endPos="58000" dir="5400000" sy="-100000" algn="bl" rotWithShape="0"/>
              </a:effectLst>
              <a:uLnTx/>
              <a:uFillTx/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2666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:blinds dir="vert"/>
      </p:transition>
    </mc:Choice>
    <mc:Fallback xmlns="">
      <p:transition spd="slow" advClick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7.40741E-7 L -0.00325 0.85232 " pathEditMode="relative" rAng="0" ptsTypes="AA">
                                      <p:cBhvr>
                                        <p:cTn id="14" dur="200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" y="42616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2942" y="1887794"/>
            <a:ext cx="10899058" cy="2308324"/>
          </a:xfrm>
          <a:prstGeom prst="rect">
            <a:avLst/>
          </a:prstGeom>
          <a:noFill/>
        </p:spPr>
        <p:txBody>
          <a:bodyPr wrap="square" numCol="4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400" dirty="0"/>
              <a:t>9 x 4 =</a:t>
            </a:r>
          </a:p>
          <a:p>
            <a:pPr>
              <a:lnSpc>
                <a:spcPct val="200000"/>
              </a:lnSpc>
            </a:pPr>
            <a:r>
              <a:rPr lang="en-US" sz="2400" dirty="0"/>
              <a:t>9 x 1 =</a:t>
            </a:r>
          </a:p>
          <a:p>
            <a:pPr>
              <a:lnSpc>
                <a:spcPct val="200000"/>
              </a:lnSpc>
            </a:pPr>
            <a:r>
              <a:rPr lang="en-US" sz="2400" dirty="0"/>
              <a:t>9 x 3 =</a:t>
            </a:r>
          </a:p>
          <a:p>
            <a:pPr>
              <a:lnSpc>
                <a:spcPct val="200000"/>
              </a:lnSpc>
            </a:pPr>
            <a:r>
              <a:rPr lang="en-US" sz="2400" dirty="0"/>
              <a:t>9 x 2 =</a:t>
            </a:r>
          </a:p>
          <a:p>
            <a:pPr>
              <a:lnSpc>
                <a:spcPct val="200000"/>
              </a:lnSpc>
            </a:pPr>
            <a:r>
              <a:rPr lang="en-US" sz="2400" dirty="0"/>
              <a:t>9 x 7 =</a:t>
            </a:r>
          </a:p>
          <a:p>
            <a:pPr>
              <a:lnSpc>
                <a:spcPct val="200000"/>
              </a:lnSpc>
            </a:pPr>
            <a:r>
              <a:rPr lang="en-US" sz="2400" dirty="0"/>
              <a:t>9 x 6 =</a:t>
            </a:r>
          </a:p>
          <a:p>
            <a:pPr>
              <a:lnSpc>
                <a:spcPct val="200000"/>
              </a:lnSpc>
            </a:pPr>
            <a:r>
              <a:rPr lang="en-US" sz="2400" dirty="0"/>
              <a:t>9 x 5 =</a:t>
            </a:r>
          </a:p>
          <a:p>
            <a:pPr>
              <a:lnSpc>
                <a:spcPct val="200000"/>
              </a:lnSpc>
            </a:pPr>
            <a:r>
              <a:rPr lang="en-US" sz="2400" dirty="0"/>
              <a:t>9 x 8 =</a:t>
            </a:r>
          </a:p>
          <a:p>
            <a:pPr>
              <a:lnSpc>
                <a:spcPct val="200000"/>
              </a:lnSpc>
            </a:pPr>
            <a:r>
              <a:rPr lang="en-US" sz="2400" dirty="0"/>
              <a:t>9 x 9 =</a:t>
            </a:r>
          </a:p>
          <a:p>
            <a:pPr>
              <a:lnSpc>
                <a:spcPct val="200000"/>
              </a:lnSpc>
            </a:pPr>
            <a:r>
              <a:rPr lang="en-US" sz="2400" dirty="0"/>
              <a:t>9 x 10 =</a:t>
            </a:r>
          </a:p>
          <a:p>
            <a:pPr>
              <a:lnSpc>
                <a:spcPct val="200000"/>
              </a:lnSpc>
            </a:pPr>
            <a:r>
              <a:rPr lang="en-US" sz="2400" dirty="0"/>
              <a:t>0 x 9   = </a:t>
            </a:r>
          </a:p>
          <a:p>
            <a:pPr>
              <a:lnSpc>
                <a:spcPct val="200000"/>
              </a:lnSpc>
            </a:pPr>
            <a:r>
              <a:rPr lang="en-US" sz="2400" dirty="0"/>
              <a:t>9 x 0   =</a:t>
            </a:r>
          </a:p>
        </p:txBody>
      </p:sp>
      <p:sp>
        <p:nvSpPr>
          <p:cNvPr id="3" name="Pentagon 2"/>
          <p:cNvSpPr/>
          <p:nvPr/>
        </p:nvSpPr>
        <p:spPr>
          <a:xfrm>
            <a:off x="0" y="825910"/>
            <a:ext cx="1415845" cy="663677"/>
          </a:xfrm>
          <a:prstGeom prst="homePlat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Algerian" panose="04020705040A02060702" pitchFamily="82" charset="0"/>
              </a:rPr>
              <a:t>Bài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Algerian" panose="04020705040A02060702" pitchFamily="82" charset="0"/>
              </a:rPr>
              <a:t> 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37071" y="926915"/>
            <a:ext cx="3038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Tính</a:t>
            </a:r>
            <a:r>
              <a:rPr lang="en-US" sz="2400" b="1" dirty="0"/>
              <a:t> </a:t>
            </a:r>
            <a:r>
              <a:rPr lang="en-US" sz="2400" b="1" dirty="0" err="1"/>
              <a:t>nhẩm</a:t>
            </a:r>
            <a:endParaRPr lang="en-US" sz="2400" b="1" dirty="0"/>
          </a:p>
        </p:txBody>
      </p:sp>
      <p:pic>
        <p:nvPicPr>
          <p:cNvPr id="5" name="PA_图片 3">
            <a:extLst>
              <a:ext uri="{FF2B5EF4-FFF2-40B4-BE49-F238E27FC236}">
                <a16:creationId xmlns:a16="http://schemas.microsoft.com/office/drawing/2014/main" id="{220AA74B-5896-4B57-B375-EAC72AD5335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04352"/>
            <a:ext cx="2806207" cy="2553648"/>
          </a:xfrm>
          <a:prstGeom prst="rect">
            <a:avLst/>
          </a:prstGeom>
        </p:spPr>
      </p:pic>
      <p:pic>
        <p:nvPicPr>
          <p:cNvPr id="6" name="PA_图片 4">
            <a:extLst>
              <a:ext uri="{FF2B5EF4-FFF2-40B4-BE49-F238E27FC236}">
                <a16:creationId xmlns:a16="http://schemas.microsoft.com/office/drawing/2014/main" id="{872DE459-3495-4717-8599-C145CA824015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8898" y="-460249"/>
            <a:ext cx="2774328" cy="277432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448232" y="2094271"/>
            <a:ext cx="5456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36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48231" y="2914361"/>
            <a:ext cx="5456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03986" y="3557738"/>
            <a:ext cx="5456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27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152843" y="2094271"/>
            <a:ext cx="5456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158500" y="2811123"/>
            <a:ext cx="5456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63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152843" y="3547189"/>
            <a:ext cx="5456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54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818865" y="2094271"/>
            <a:ext cx="5456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45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772979" y="2850566"/>
            <a:ext cx="8499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72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732595" y="3606862"/>
            <a:ext cx="8499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81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0601084" y="2083246"/>
            <a:ext cx="8499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90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0640844" y="2832403"/>
            <a:ext cx="8499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640844" y="3557738"/>
            <a:ext cx="8499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726452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76803" descr="PPT素材-03">
            <a:extLst>
              <a:ext uri="{FF2B5EF4-FFF2-40B4-BE49-F238E27FC236}">
                <a16:creationId xmlns:a16="http://schemas.microsoft.com/office/drawing/2014/main" id="{82DA7348-B2FC-4DC5-AA65-E2F6B51BBCA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199" t="3554" r="1862"/>
          <a:stretch/>
        </p:blipFill>
        <p:spPr>
          <a:xfrm>
            <a:off x="-169738" y="-5685"/>
            <a:ext cx="12192000" cy="686368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Google Shape;2000;p46">
            <a:extLst>
              <a:ext uri="{FF2B5EF4-FFF2-40B4-BE49-F238E27FC236}">
                <a16:creationId xmlns:a16="http://schemas.microsoft.com/office/drawing/2014/main" id="{D60718E6-EB8F-4491-A8CA-DC49EA14E7EB}"/>
              </a:ext>
            </a:extLst>
          </p:cNvPr>
          <p:cNvSpPr txBox="1">
            <a:spLocks/>
          </p:cNvSpPr>
          <p:nvPr/>
        </p:nvSpPr>
        <p:spPr>
          <a:xfrm>
            <a:off x="1381328" y="1644687"/>
            <a:ext cx="898106" cy="651038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lvl="0" indent="0" algn="ctr" defTabSz="108591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None/>
              <a:defRPr sz="5211" b="0" i="0" u="non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</a:t>
            </a:r>
          </a:p>
        </p:txBody>
      </p:sp>
      <p:sp>
        <p:nvSpPr>
          <p:cNvPr id="5" name="Google Shape;2010;p46">
            <a:extLst>
              <a:ext uri="{FF2B5EF4-FFF2-40B4-BE49-F238E27FC236}">
                <a16:creationId xmlns:a16="http://schemas.microsoft.com/office/drawing/2014/main" id="{66FE43BE-9D1F-46E1-B0F3-23588622BDC4}"/>
              </a:ext>
            </a:extLst>
          </p:cNvPr>
          <p:cNvSpPr txBox="1">
            <a:spLocks/>
          </p:cNvSpPr>
          <p:nvPr/>
        </p:nvSpPr>
        <p:spPr>
          <a:xfrm>
            <a:off x="3200757" y="1681850"/>
            <a:ext cx="3323844" cy="525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406701" lvl="0" indent="-406701" algn="l" defTabSz="1085915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763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2335" lvl="1" indent="-340067" algn="l" defTabSz="1085915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3329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57050" lvl="2" indent="-271134" algn="l" defTabSz="1085915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822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0237" lvl="3" indent="-272053" algn="l" defTabSz="1085915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388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42506" lvl="4" indent="-271134" algn="l" defTabSz="1085915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388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19816" lvl="5" indent="-165438" algn="l" defTabSz="1085915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388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50692" lvl="6" indent="-165438" algn="l" defTabSz="1085915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388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81567" lvl="7" indent="-165438" algn="l" defTabSz="1085915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388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12443" lvl="8" indent="-165438" algn="l" defTabSz="1085915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388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9 x 6 + 17</a:t>
            </a:r>
          </a:p>
        </p:txBody>
      </p:sp>
      <p:sp>
        <p:nvSpPr>
          <p:cNvPr id="6" name="Google Shape;2011;p46">
            <a:extLst>
              <a:ext uri="{FF2B5EF4-FFF2-40B4-BE49-F238E27FC236}">
                <a16:creationId xmlns:a16="http://schemas.microsoft.com/office/drawing/2014/main" id="{02C4A512-256A-493B-AED7-49BEE2040A23}"/>
              </a:ext>
            </a:extLst>
          </p:cNvPr>
          <p:cNvSpPr txBox="1">
            <a:spLocks/>
          </p:cNvSpPr>
          <p:nvPr/>
        </p:nvSpPr>
        <p:spPr>
          <a:xfrm>
            <a:off x="2808256" y="2260731"/>
            <a:ext cx="3046724" cy="671229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06701" lvl="0" indent="-406701" algn="l" defTabSz="1085915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763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2335" lvl="1" indent="-340067" algn="l" defTabSz="1085915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3329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57050" lvl="2" indent="-271134" algn="l" defTabSz="1085915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822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0237" lvl="3" indent="-272053" algn="l" defTabSz="1085915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388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42506" lvl="4" indent="-271134" algn="l" defTabSz="1085915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388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19816" lvl="5" indent="-165438" algn="l" defTabSz="1085915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388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50692" lvl="6" indent="-165438" algn="l" defTabSz="1085915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388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81567" lvl="7" indent="-165438" algn="l" defTabSz="1085915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388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12443" lvl="8" indent="-165438" algn="l" defTabSz="1085915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388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" sz="3600" dirty="0">
                <a:latin typeface="Arial" panose="020B0604020202020204" pitchFamily="34" charset="0"/>
                <a:cs typeface="Arial" panose="020B0604020202020204" pitchFamily="34" charset="0"/>
              </a:rPr>
              <a:t>= 54     + 17</a:t>
            </a:r>
          </a:p>
        </p:txBody>
      </p:sp>
      <p:sp>
        <p:nvSpPr>
          <p:cNvPr id="7" name="Google Shape;2012;p46">
            <a:extLst>
              <a:ext uri="{FF2B5EF4-FFF2-40B4-BE49-F238E27FC236}">
                <a16:creationId xmlns:a16="http://schemas.microsoft.com/office/drawing/2014/main" id="{4E6FFD74-C9C7-4002-979E-802782380EA5}"/>
              </a:ext>
            </a:extLst>
          </p:cNvPr>
          <p:cNvSpPr txBox="1">
            <a:spLocks/>
          </p:cNvSpPr>
          <p:nvPr/>
        </p:nvSpPr>
        <p:spPr>
          <a:xfrm>
            <a:off x="7638521" y="1646926"/>
            <a:ext cx="3323844" cy="525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406701" lvl="0" indent="-406701" algn="l" defTabSz="1085915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763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2335" lvl="1" indent="-340067" algn="l" defTabSz="1085915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3329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57050" lvl="2" indent="-271134" algn="l" defTabSz="1085915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822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0237" lvl="3" indent="-272053" algn="l" defTabSz="1085915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388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42506" lvl="4" indent="-271134" algn="l" defTabSz="1085915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388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19816" lvl="5" indent="-165438" algn="l" defTabSz="1085915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388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50692" lvl="6" indent="-165438" algn="l" defTabSz="1085915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388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81567" lvl="7" indent="-165438" algn="l" defTabSz="1085915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388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12443" lvl="8" indent="-165438" algn="l" defTabSz="1085915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388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    9 x 3 x 2</a:t>
            </a:r>
          </a:p>
        </p:txBody>
      </p:sp>
      <p:sp>
        <p:nvSpPr>
          <p:cNvPr id="11" name="Google Shape;2011;p46">
            <a:extLst>
              <a:ext uri="{FF2B5EF4-FFF2-40B4-BE49-F238E27FC236}">
                <a16:creationId xmlns:a16="http://schemas.microsoft.com/office/drawing/2014/main" id="{47C57C43-D64A-44E5-A997-3DD5B96D2418}"/>
              </a:ext>
            </a:extLst>
          </p:cNvPr>
          <p:cNvSpPr txBox="1">
            <a:spLocks/>
          </p:cNvSpPr>
          <p:nvPr/>
        </p:nvSpPr>
        <p:spPr>
          <a:xfrm>
            <a:off x="2808254" y="2913244"/>
            <a:ext cx="2652744" cy="671229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8000"/>
              </a:srgbClr>
            </a:outerShdw>
          </a:effectLst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 Medium"/>
              <a:buNone/>
              <a:defRPr sz="1400" b="0" i="0" u="none" strike="noStrike" cap="none">
                <a:solidFill>
                  <a:schemeClr val="accent2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marL="914400" marR="0" lvl="1" indent="-2921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 Medium"/>
              <a:buNone/>
              <a:defRPr sz="1400" b="0" i="0" u="none" strike="noStrike" cap="none">
                <a:solidFill>
                  <a:schemeClr val="accent2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2pPr>
            <a:lvl3pPr marL="1371600" marR="0" lvl="2" indent="-2921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 Medium"/>
              <a:buNone/>
              <a:defRPr sz="1400" b="0" i="0" u="none" strike="noStrike" cap="none">
                <a:solidFill>
                  <a:schemeClr val="accent2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3pPr>
            <a:lvl4pPr marL="1828800" marR="0" lvl="3" indent="-2921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 Medium"/>
              <a:buNone/>
              <a:defRPr sz="1400" b="0" i="0" u="none" strike="noStrike" cap="none">
                <a:solidFill>
                  <a:schemeClr val="accent2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4pPr>
            <a:lvl5pPr marL="2286000" marR="0" lvl="4" indent="-2921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 Medium"/>
              <a:buNone/>
              <a:defRPr sz="1400" b="0" i="0" u="none" strike="noStrike" cap="none">
                <a:solidFill>
                  <a:schemeClr val="accent2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5pPr>
            <a:lvl6pPr marL="2743200" marR="0" lvl="5" indent="-2921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 Medium"/>
              <a:buNone/>
              <a:defRPr sz="1400" b="0" i="0" u="none" strike="noStrike" cap="none">
                <a:solidFill>
                  <a:schemeClr val="accent2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6pPr>
            <a:lvl7pPr marL="3200400" marR="0" lvl="6" indent="-2921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 Medium"/>
              <a:buNone/>
              <a:defRPr sz="1400" b="0" i="0" u="none" strike="noStrike" cap="none">
                <a:solidFill>
                  <a:schemeClr val="accent2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7pPr>
            <a:lvl8pPr marL="3657600" marR="0" lvl="7" indent="-2921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 Medium"/>
              <a:buNone/>
              <a:defRPr sz="1400" b="0" i="0" u="none" strike="noStrike" cap="none">
                <a:solidFill>
                  <a:schemeClr val="accent2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8pPr>
            <a:lvl9pPr marL="4114800" marR="0" lvl="8" indent="-2921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Font typeface="Poppins Medium"/>
              <a:buNone/>
              <a:defRPr sz="1400" b="0" i="0" u="none" strike="noStrike" cap="none">
                <a:solidFill>
                  <a:schemeClr val="accent2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9pPr>
          </a:lstStyle>
          <a:p>
            <a:pPr marL="0" indent="0" algn="l"/>
            <a:r>
              <a:rPr lang="en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        71</a:t>
            </a:r>
          </a:p>
        </p:txBody>
      </p:sp>
      <p:sp>
        <p:nvSpPr>
          <p:cNvPr id="12" name="Google Shape;2011;p46">
            <a:extLst>
              <a:ext uri="{FF2B5EF4-FFF2-40B4-BE49-F238E27FC236}">
                <a16:creationId xmlns:a16="http://schemas.microsoft.com/office/drawing/2014/main" id="{4DBC8A33-3D69-44C0-A867-55AD22A40C89}"/>
              </a:ext>
            </a:extLst>
          </p:cNvPr>
          <p:cNvSpPr txBox="1">
            <a:spLocks/>
          </p:cNvSpPr>
          <p:nvPr/>
        </p:nvSpPr>
        <p:spPr>
          <a:xfrm>
            <a:off x="7656263" y="2228612"/>
            <a:ext cx="3046724" cy="671229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06701" lvl="0" indent="-406701" algn="l" defTabSz="1085915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763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2335" lvl="1" indent="-340067" algn="l" defTabSz="1085915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3329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57050" lvl="2" indent="-271134" algn="l" defTabSz="1085915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822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0237" lvl="3" indent="-272053" algn="l" defTabSz="1085915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388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42506" lvl="4" indent="-271134" algn="l" defTabSz="1085915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388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19816" lvl="5" indent="-165438" algn="l" defTabSz="1085915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388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50692" lvl="6" indent="-165438" algn="l" defTabSz="1085915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388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81567" lvl="7" indent="-165438" algn="l" defTabSz="1085915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388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12443" lvl="8" indent="-165438" algn="l" defTabSz="1085915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388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" sz="3600" dirty="0">
                <a:latin typeface="Arial" panose="020B0604020202020204" pitchFamily="34" charset="0"/>
                <a:cs typeface="Arial" panose="020B0604020202020204" pitchFamily="34" charset="0"/>
              </a:rPr>
              <a:t>=    27  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x 2</a:t>
            </a:r>
            <a:endParaRPr lang="en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Google Shape;2011;p46">
            <a:extLst>
              <a:ext uri="{FF2B5EF4-FFF2-40B4-BE49-F238E27FC236}">
                <a16:creationId xmlns:a16="http://schemas.microsoft.com/office/drawing/2014/main" id="{9332E57D-C12C-4C2E-8A25-04C1EE76C32B}"/>
              </a:ext>
            </a:extLst>
          </p:cNvPr>
          <p:cNvSpPr txBox="1">
            <a:spLocks/>
          </p:cNvSpPr>
          <p:nvPr/>
        </p:nvSpPr>
        <p:spPr>
          <a:xfrm>
            <a:off x="7656262" y="2881125"/>
            <a:ext cx="2652744" cy="671229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8000"/>
              </a:srgbClr>
            </a:outerShdw>
          </a:effectLst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 Medium"/>
              <a:buNone/>
              <a:defRPr sz="1400" b="0" i="0" u="none" strike="noStrike" cap="none">
                <a:solidFill>
                  <a:schemeClr val="accent2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marL="914400" marR="0" lvl="1" indent="-2921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 Medium"/>
              <a:buNone/>
              <a:defRPr sz="1400" b="0" i="0" u="none" strike="noStrike" cap="none">
                <a:solidFill>
                  <a:schemeClr val="accent2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2pPr>
            <a:lvl3pPr marL="1371600" marR="0" lvl="2" indent="-2921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 Medium"/>
              <a:buNone/>
              <a:defRPr sz="1400" b="0" i="0" u="none" strike="noStrike" cap="none">
                <a:solidFill>
                  <a:schemeClr val="accent2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3pPr>
            <a:lvl4pPr marL="1828800" marR="0" lvl="3" indent="-2921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 Medium"/>
              <a:buNone/>
              <a:defRPr sz="1400" b="0" i="0" u="none" strike="noStrike" cap="none">
                <a:solidFill>
                  <a:schemeClr val="accent2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4pPr>
            <a:lvl5pPr marL="2286000" marR="0" lvl="4" indent="-2921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 Medium"/>
              <a:buNone/>
              <a:defRPr sz="1400" b="0" i="0" u="none" strike="noStrike" cap="none">
                <a:solidFill>
                  <a:schemeClr val="accent2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5pPr>
            <a:lvl6pPr marL="2743200" marR="0" lvl="5" indent="-2921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 Medium"/>
              <a:buNone/>
              <a:defRPr sz="1400" b="0" i="0" u="none" strike="noStrike" cap="none">
                <a:solidFill>
                  <a:schemeClr val="accent2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6pPr>
            <a:lvl7pPr marL="3200400" marR="0" lvl="6" indent="-2921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 Medium"/>
              <a:buNone/>
              <a:defRPr sz="1400" b="0" i="0" u="none" strike="noStrike" cap="none">
                <a:solidFill>
                  <a:schemeClr val="accent2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7pPr>
            <a:lvl8pPr marL="3657600" marR="0" lvl="7" indent="-2921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 Medium"/>
              <a:buNone/>
              <a:defRPr sz="1400" b="0" i="0" u="none" strike="noStrike" cap="none">
                <a:solidFill>
                  <a:schemeClr val="accent2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8pPr>
            <a:lvl9pPr marL="4114800" marR="0" lvl="8" indent="-2921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Font typeface="Poppins Medium"/>
              <a:buNone/>
              <a:defRPr sz="1400" b="0" i="0" u="none" strike="noStrike" cap="none">
                <a:solidFill>
                  <a:schemeClr val="accent2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9pPr>
          </a:lstStyle>
          <a:p>
            <a:pPr marL="0" indent="0" algn="l"/>
            <a:r>
              <a:rPr lang="en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        54</a:t>
            </a:r>
          </a:p>
        </p:txBody>
      </p:sp>
      <p:sp>
        <p:nvSpPr>
          <p:cNvPr id="16" name="Google Shape;2000;p46">
            <a:extLst>
              <a:ext uri="{FF2B5EF4-FFF2-40B4-BE49-F238E27FC236}">
                <a16:creationId xmlns:a16="http://schemas.microsoft.com/office/drawing/2014/main" id="{14D27FF2-2AA9-48AB-99E3-81BC54B539D4}"/>
              </a:ext>
            </a:extLst>
          </p:cNvPr>
          <p:cNvSpPr txBox="1">
            <a:spLocks/>
          </p:cNvSpPr>
          <p:nvPr/>
        </p:nvSpPr>
        <p:spPr>
          <a:xfrm>
            <a:off x="1313462" y="3940787"/>
            <a:ext cx="1057639" cy="6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Capriola"/>
              <a:buNone/>
              <a:defRPr sz="2400" b="1" i="0" u="none" strike="noStrike" cap="none">
                <a:solidFill>
                  <a:schemeClr val="accent2"/>
                </a:solidFill>
                <a:latin typeface="Capriola"/>
                <a:ea typeface="Capriola"/>
                <a:cs typeface="Capriola"/>
                <a:sym typeface="Capriol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6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</a:t>
            </a:r>
          </a:p>
        </p:txBody>
      </p:sp>
      <p:sp>
        <p:nvSpPr>
          <p:cNvPr id="17" name="Google Shape;2010;p46">
            <a:extLst>
              <a:ext uri="{FF2B5EF4-FFF2-40B4-BE49-F238E27FC236}">
                <a16:creationId xmlns:a16="http://schemas.microsoft.com/office/drawing/2014/main" id="{B4CCCD70-FE39-4393-8298-49DDF3408411}"/>
              </a:ext>
            </a:extLst>
          </p:cNvPr>
          <p:cNvSpPr txBox="1">
            <a:spLocks/>
          </p:cNvSpPr>
          <p:nvPr/>
        </p:nvSpPr>
        <p:spPr>
          <a:xfrm>
            <a:off x="2890451" y="4031625"/>
            <a:ext cx="3323844" cy="525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406701" lvl="0" indent="-406701" algn="l" defTabSz="1085915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763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2335" lvl="1" indent="-340067" algn="l" defTabSz="1085915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3329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57050" lvl="2" indent="-271134" algn="l" defTabSz="1085915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822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0237" lvl="3" indent="-272053" algn="l" defTabSz="1085915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388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42506" lvl="4" indent="-271134" algn="l" defTabSz="1085915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388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19816" lvl="5" indent="-165438" algn="l" defTabSz="1085915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388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50692" lvl="6" indent="-165438" algn="l" defTabSz="1085915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388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81567" lvl="7" indent="-165438" algn="l" defTabSz="1085915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388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12443" lvl="8" indent="-165438" algn="l" defTabSz="1085915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388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    9 x 7 – 25 </a:t>
            </a:r>
          </a:p>
        </p:txBody>
      </p:sp>
      <p:sp>
        <p:nvSpPr>
          <p:cNvPr id="18" name="Google Shape;2011;p46">
            <a:extLst>
              <a:ext uri="{FF2B5EF4-FFF2-40B4-BE49-F238E27FC236}">
                <a16:creationId xmlns:a16="http://schemas.microsoft.com/office/drawing/2014/main" id="{68381E64-AF9F-4C8E-8F41-E6D015457772}"/>
              </a:ext>
            </a:extLst>
          </p:cNvPr>
          <p:cNvSpPr txBox="1">
            <a:spLocks/>
          </p:cNvSpPr>
          <p:nvPr/>
        </p:nvSpPr>
        <p:spPr>
          <a:xfrm>
            <a:off x="2989210" y="4481640"/>
            <a:ext cx="2937052" cy="671229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06701" lvl="0" indent="-406701" algn="l" defTabSz="1085915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763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2335" lvl="1" indent="-340067" algn="l" defTabSz="1085915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3329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57050" lvl="2" indent="-271134" algn="l" defTabSz="1085915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822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0237" lvl="3" indent="-272053" algn="l" defTabSz="1085915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388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42506" lvl="4" indent="-271134" algn="l" defTabSz="1085915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388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19816" lvl="5" indent="-165438" algn="l" defTabSz="1085915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388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50692" lvl="6" indent="-165438" algn="l" defTabSz="1085915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388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81567" lvl="7" indent="-165438" algn="l" defTabSz="1085915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388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12443" lvl="8" indent="-165438" algn="l" defTabSz="1085915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388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" sz="3600" dirty="0">
                <a:latin typeface="Arial" panose="020B0604020202020204" pitchFamily="34" charset="0"/>
                <a:cs typeface="Arial" panose="020B0604020202020204" pitchFamily="34" charset="0"/>
              </a:rPr>
              <a:t>=  63   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– 25  </a:t>
            </a:r>
            <a:endParaRPr lang="en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Google Shape;2012;p46">
            <a:extLst>
              <a:ext uri="{FF2B5EF4-FFF2-40B4-BE49-F238E27FC236}">
                <a16:creationId xmlns:a16="http://schemas.microsoft.com/office/drawing/2014/main" id="{A155AFBA-07C6-448D-9241-F600C267CDBD}"/>
              </a:ext>
            </a:extLst>
          </p:cNvPr>
          <p:cNvSpPr txBox="1">
            <a:spLocks/>
          </p:cNvSpPr>
          <p:nvPr/>
        </p:nvSpPr>
        <p:spPr>
          <a:xfrm>
            <a:off x="7521003" y="3996701"/>
            <a:ext cx="3323844" cy="525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406701" lvl="0" indent="-406701" algn="l" defTabSz="1085915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763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2335" lvl="1" indent="-340067" algn="l" defTabSz="1085915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3329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57050" lvl="2" indent="-271134" algn="l" defTabSz="1085915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822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0237" lvl="3" indent="-272053" algn="l" defTabSz="1085915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388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42506" lvl="4" indent="-271134" algn="l" defTabSz="1085915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388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19816" lvl="5" indent="-165438" algn="l" defTabSz="1085915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388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50692" lvl="6" indent="-165438" algn="l" defTabSz="1085915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388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81567" lvl="7" indent="-165438" algn="l" defTabSz="1085915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388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12443" lvl="8" indent="-165438" algn="l" defTabSz="1085915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388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   9 x 9  : 9</a:t>
            </a:r>
          </a:p>
        </p:txBody>
      </p:sp>
      <p:sp>
        <p:nvSpPr>
          <p:cNvPr id="20" name="Google Shape;2011;p46">
            <a:extLst>
              <a:ext uri="{FF2B5EF4-FFF2-40B4-BE49-F238E27FC236}">
                <a16:creationId xmlns:a16="http://schemas.microsoft.com/office/drawing/2014/main" id="{1E068B67-B4B5-490D-A9A2-379A2D12E06C}"/>
              </a:ext>
            </a:extLst>
          </p:cNvPr>
          <p:cNvSpPr txBox="1">
            <a:spLocks/>
          </p:cNvSpPr>
          <p:nvPr/>
        </p:nvSpPr>
        <p:spPr>
          <a:xfrm>
            <a:off x="2989210" y="5150312"/>
            <a:ext cx="2652744" cy="671229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8000"/>
              </a:srgbClr>
            </a:outerShdw>
          </a:effectLst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 Medium"/>
              <a:buNone/>
              <a:defRPr sz="1400" b="0" i="0" u="none" strike="noStrike" cap="none">
                <a:solidFill>
                  <a:schemeClr val="accent2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marL="914400" marR="0" lvl="1" indent="-2921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 Medium"/>
              <a:buNone/>
              <a:defRPr sz="1400" b="0" i="0" u="none" strike="noStrike" cap="none">
                <a:solidFill>
                  <a:schemeClr val="accent2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2pPr>
            <a:lvl3pPr marL="1371600" marR="0" lvl="2" indent="-2921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 Medium"/>
              <a:buNone/>
              <a:defRPr sz="1400" b="0" i="0" u="none" strike="noStrike" cap="none">
                <a:solidFill>
                  <a:schemeClr val="accent2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3pPr>
            <a:lvl4pPr marL="1828800" marR="0" lvl="3" indent="-2921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 Medium"/>
              <a:buNone/>
              <a:defRPr sz="1400" b="0" i="0" u="none" strike="noStrike" cap="none">
                <a:solidFill>
                  <a:schemeClr val="accent2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4pPr>
            <a:lvl5pPr marL="2286000" marR="0" lvl="4" indent="-2921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 Medium"/>
              <a:buNone/>
              <a:defRPr sz="1400" b="0" i="0" u="none" strike="noStrike" cap="none">
                <a:solidFill>
                  <a:schemeClr val="accent2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5pPr>
            <a:lvl6pPr marL="2743200" marR="0" lvl="5" indent="-2921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 Medium"/>
              <a:buNone/>
              <a:defRPr sz="1400" b="0" i="0" u="none" strike="noStrike" cap="none">
                <a:solidFill>
                  <a:schemeClr val="accent2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6pPr>
            <a:lvl7pPr marL="3200400" marR="0" lvl="6" indent="-2921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 Medium"/>
              <a:buNone/>
              <a:defRPr sz="1400" b="0" i="0" u="none" strike="noStrike" cap="none">
                <a:solidFill>
                  <a:schemeClr val="accent2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7pPr>
            <a:lvl8pPr marL="3657600" marR="0" lvl="7" indent="-2921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 Medium"/>
              <a:buNone/>
              <a:defRPr sz="1400" b="0" i="0" u="none" strike="noStrike" cap="none">
                <a:solidFill>
                  <a:schemeClr val="accent2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8pPr>
            <a:lvl9pPr marL="4114800" marR="0" lvl="8" indent="-2921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Font typeface="Poppins Medium"/>
              <a:buNone/>
              <a:defRPr sz="1400" b="0" i="0" u="none" strike="noStrike" cap="none">
                <a:solidFill>
                  <a:schemeClr val="accent2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9pPr>
          </a:lstStyle>
          <a:p>
            <a:pPr marL="0" indent="0" algn="l"/>
            <a:r>
              <a:rPr lang="en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         38</a:t>
            </a:r>
          </a:p>
        </p:txBody>
      </p:sp>
      <p:sp>
        <p:nvSpPr>
          <p:cNvPr id="21" name="Google Shape;2011;p46">
            <a:extLst>
              <a:ext uri="{FF2B5EF4-FFF2-40B4-BE49-F238E27FC236}">
                <a16:creationId xmlns:a16="http://schemas.microsoft.com/office/drawing/2014/main" id="{32772D1E-D4AB-4CE7-8B38-AE2070DA7895}"/>
              </a:ext>
            </a:extLst>
          </p:cNvPr>
          <p:cNvSpPr txBox="1">
            <a:spLocks/>
          </p:cNvSpPr>
          <p:nvPr/>
        </p:nvSpPr>
        <p:spPr>
          <a:xfrm>
            <a:off x="7629851" y="4460186"/>
            <a:ext cx="2907146" cy="671229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06701" lvl="0" indent="-406701" algn="l" defTabSz="1085915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763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2335" lvl="1" indent="-340067" algn="l" defTabSz="1085915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3329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57050" lvl="2" indent="-271134" algn="l" defTabSz="1085915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822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0237" lvl="3" indent="-272053" algn="l" defTabSz="1085915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388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42506" lvl="4" indent="-271134" algn="l" defTabSz="1085915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388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19816" lvl="5" indent="-165438" algn="l" defTabSz="1085915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388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50692" lvl="6" indent="-165438" algn="l" defTabSz="1085915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388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81567" lvl="7" indent="-165438" algn="l" defTabSz="1085915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388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12443" lvl="8" indent="-165438" algn="l" defTabSz="1085915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388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" sz="3600" dirty="0">
                <a:latin typeface="Arial" panose="020B0604020202020204" pitchFamily="34" charset="0"/>
                <a:cs typeface="Arial" panose="020B0604020202020204" pitchFamily="34" charset="0"/>
              </a:rPr>
              <a:t>= 81     : 9</a:t>
            </a:r>
          </a:p>
        </p:txBody>
      </p:sp>
      <p:sp>
        <p:nvSpPr>
          <p:cNvPr id="22" name="Google Shape;2011;p46">
            <a:extLst>
              <a:ext uri="{FF2B5EF4-FFF2-40B4-BE49-F238E27FC236}">
                <a16:creationId xmlns:a16="http://schemas.microsoft.com/office/drawing/2014/main" id="{018ED054-D37F-49E3-B7F4-3D313DA86726}"/>
              </a:ext>
            </a:extLst>
          </p:cNvPr>
          <p:cNvSpPr txBox="1">
            <a:spLocks/>
          </p:cNvSpPr>
          <p:nvPr/>
        </p:nvSpPr>
        <p:spPr>
          <a:xfrm>
            <a:off x="7629852" y="5150312"/>
            <a:ext cx="2652744" cy="671229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8000"/>
              </a:srgbClr>
            </a:outerShdw>
          </a:effectLst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 Medium"/>
              <a:buNone/>
              <a:defRPr sz="1400" b="0" i="0" u="none" strike="noStrike" cap="none">
                <a:solidFill>
                  <a:schemeClr val="accent2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marL="914400" marR="0" lvl="1" indent="-2921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 Medium"/>
              <a:buNone/>
              <a:defRPr sz="1400" b="0" i="0" u="none" strike="noStrike" cap="none">
                <a:solidFill>
                  <a:schemeClr val="accent2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2pPr>
            <a:lvl3pPr marL="1371600" marR="0" lvl="2" indent="-2921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 Medium"/>
              <a:buNone/>
              <a:defRPr sz="1400" b="0" i="0" u="none" strike="noStrike" cap="none">
                <a:solidFill>
                  <a:schemeClr val="accent2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3pPr>
            <a:lvl4pPr marL="1828800" marR="0" lvl="3" indent="-2921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 Medium"/>
              <a:buNone/>
              <a:defRPr sz="1400" b="0" i="0" u="none" strike="noStrike" cap="none">
                <a:solidFill>
                  <a:schemeClr val="accent2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4pPr>
            <a:lvl5pPr marL="2286000" marR="0" lvl="4" indent="-2921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 Medium"/>
              <a:buNone/>
              <a:defRPr sz="1400" b="0" i="0" u="none" strike="noStrike" cap="none">
                <a:solidFill>
                  <a:schemeClr val="accent2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5pPr>
            <a:lvl6pPr marL="2743200" marR="0" lvl="5" indent="-2921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 Medium"/>
              <a:buNone/>
              <a:defRPr sz="1400" b="0" i="0" u="none" strike="noStrike" cap="none">
                <a:solidFill>
                  <a:schemeClr val="accent2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6pPr>
            <a:lvl7pPr marL="3200400" marR="0" lvl="6" indent="-2921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 Medium"/>
              <a:buNone/>
              <a:defRPr sz="1400" b="0" i="0" u="none" strike="noStrike" cap="none">
                <a:solidFill>
                  <a:schemeClr val="accent2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7pPr>
            <a:lvl8pPr marL="3657600" marR="0" lvl="7" indent="-2921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 Medium"/>
              <a:buNone/>
              <a:defRPr sz="1400" b="0" i="0" u="none" strike="noStrike" cap="none">
                <a:solidFill>
                  <a:schemeClr val="accent2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8pPr>
            <a:lvl9pPr marL="4114800" marR="0" lvl="8" indent="-2921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Font typeface="Poppins Medium"/>
              <a:buNone/>
              <a:defRPr sz="1400" b="0" i="0" u="none" strike="noStrike" cap="none">
                <a:solidFill>
                  <a:schemeClr val="accent2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9pPr>
          </a:lstStyle>
          <a:p>
            <a:pPr marL="0" indent="0" algn="l"/>
            <a:r>
              <a:rPr lang="en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        9</a:t>
            </a:r>
          </a:p>
        </p:txBody>
      </p:sp>
      <p:sp>
        <p:nvSpPr>
          <p:cNvPr id="23" name="Text Box 16">
            <a:extLst>
              <a:ext uri="{FF2B5EF4-FFF2-40B4-BE49-F238E27FC236}">
                <a16:creationId xmlns:a16="http://schemas.microsoft.com/office/drawing/2014/main" id="{EB38F13B-6B82-4F30-BDC3-9A3C2D6E46D4}"/>
              </a:ext>
            </a:extLst>
          </p:cNvPr>
          <p:cNvSpPr txBox="1">
            <a:spLocks noChangeArrowheads="1"/>
          </p:cNvSpPr>
          <p:nvPr/>
        </p:nvSpPr>
        <p:spPr bwMode="auto">
          <a:xfrm rot="19573007">
            <a:off x="475641" y="977932"/>
            <a:ext cx="2205957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661751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Bài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3160543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11" grpId="0"/>
      <p:bldP spid="12" grpId="0" build="p"/>
      <p:bldP spid="13" grpId="0"/>
      <p:bldP spid="18" grpId="0" build="p"/>
      <p:bldP spid="20" grpId="0"/>
      <p:bldP spid="21" grpId="0" build="p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ntagon 1"/>
          <p:cNvSpPr/>
          <p:nvPr/>
        </p:nvSpPr>
        <p:spPr>
          <a:xfrm>
            <a:off x="0" y="825910"/>
            <a:ext cx="1415845" cy="663677"/>
          </a:xfrm>
          <a:prstGeom prst="homePlat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Algerian" panose="04020705040A02060702" pitchFamily="82" charset="0"/>
              </a:rPr>
              <a:t>Bài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Algerian" panose="04020705040A02060702" pitchFamily="82" charset="0"/>
              </a:rPr>
              <a:t> 3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37070" y="926915"/>
            <a:ext cx="94728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Lớp</a:t>
            </a:r>
            <a:r>
              <a:rPr lang="en-US" sz="2400" b="1" dirty="0"/>
              <a:t> 3B </a:t>
            </a:r>
            <a:r>
              <a:rPr lang="en-US" sz="2400" b="1" dirty="0" err="1"/>
              <a:t>có</a:t>
            </a:r>
            <a:r>
              <a:rPr lang="en-US" sz="2400" b="1" dirty="0"/>
              <a:t> 3 </a:t>
            </a:r>
            <a:r>
              <a:rPr lang="en-US" sz="2400" b="1" dirty="0" err="1"/>
              <a:t>tổ</a:t>
            </a:r>
            <a:r>
              <a:rPr lang="en-US" sz="2400" b="1" dirty="0"/>
              <a:t>, </a:t>
            </a:r>
            <a:r>
              <a:rPr lang="en-US" sz="2400" b="1" dirty="0" err="1"/>
              <a:t>mỗi</a:t>
            </a:r>
            <a:r>
              <a:rPr lang="en-US" sz="2400" b="1" dirty="0"/>
              <a:t> </a:t>
            </a:r>
            <a:r>
              <a:rPr lang="en-US" sz="2400" b="1" dirty="0" err="1"/>
              <a:t>tổ</a:t>
            </a:r>
            <a:r>
              <a:rPr lang="en-US" sz="2400" b="1" dirty="0"/>
              <a:t> </a:t>
            </a:r>
            <a:r>
              <a:rPr lang="en-US" sz="2400" b="1" dirty="0" err="1"/>
              <a:t>có</a:t>
            </a:r>
            <a:r>
              <a:rPr lang="en-US" sz="2400" b="1" dirty="0"/>
              <a:t> 9 </a:t>
            </a:r>
            <a:r>
              <a:rPr lang="en-US" sz="2400" b="1" dirty="0" err="1"/>
              <a:t>bạn</a:t>
            </a:r>
            <a:r>
              <a:rPr lang="en-US" sz="2400" b="1" dirty="0"/>
              <a:t>. </a:t>
            </a:r>
            <a:r>
              <a:rPr lang="en-US" sz="2400" b="1" dirty="0" err="1"/>
              <a:t>Hỏi</a:t>
            </a:r>
            <a:r>
              <a:rPr lang="en-US" sz="2400" b="1" dirty="0"/>
              <a:t> </a:t>
            </a:r>
            <a:r>
              <a:rPr lang="en-US" sz="2400" b="1" dirty="0" err="1"/>
              <a:t>lớp</a:t>
            </a:r>
            <a:r>
              <a:rPr lang="en-US" sz="2400" b="1" dirty="0"/>
              <a:t> 3B </a:t>
            </a:r>
            <a:r>
              <a:rPr lang="en-US" sz="2400" b="1" dirty="0" err="1"/>
              <a:t>có</a:t>
            </a:r>
            <a:r>
              <a:rPr lang="en-US" sz="2400" b="1" dirty="0"/>
              <a:t> </a:t>
            </a:r>
            <a:r>
              <a:rPr lang="en-US" sz="2400" b="1" dirty="0" err="1"/>
              <a:t>bao</a:t>
            </a:r>
            <a:r>
              <a:rPr lang="en-US" sz="2400" b="1" dirty="0"/>
              <a:t> </a:t>
            </a:r>
            <a:r>
              <a:rPr lang="en-US" sz="2400" b="1" dirty="0" err="1"/>
              <a:t>nhiêu</a:t>
            </a:r>
            <a:r>
              <a:rPr lang="en-US" sz="2400" b="1" dirty="0"/>
              <a:t> </a:t>
            </a:r>
            <a:r>
              <a:rPr lang="en-US" sz="2400" b="1" dirty="0" err="1"/>
              <a:t>bạn</a:t>
            </a:r>
            <a:r>
              <a:rPr lang="en-US" sz="2400" b="1" dirty="0"/>
              <a:t> 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11045" y="2103120"/>
            <a:ext cx="297327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 err="1"/>
              <a:t>Tóm</a:t>
            </a:r>
            <a:r>
              <a:rPr lang="en-US" sz="2400" dirty="0"/>
              <a:t> </a:t>
            </a:r>
            <a:r>
              <a:rPr lang="en-US" sz="2400" dirty="0" err="1"/>
              <a:t>tắt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/>
              <a:t>1 </a:t>
            </a:r>
            <a:r>
              <a:rPr lang="en-US" sz="2400" dirty="0" err="1"/>
              <a:t>tổ</a:t>
            </a:r>
            <a:r>
              <a:rPr lang="en-US" sz="2400" dirty="0"/>
              <a:t>: 9 </a:t>
            </a:r>
            <a:r>
              <a:rPr lang="en-US" sz="2400" dirty="0" err="1"/>
              <a:t>bạn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/>
              <a:t>3 </a:t>
            </a:r>
            <a:r>
              <a:rPr lang="en-US" sz="2400" dirty="0" err="1"/>
              <a:t>tổ</a:t>
            </a:r>
            <a:r>
              <a:rPr lang="en-US" sz="2400" dirty="0"/>
              <a:t>: …  </a:t>
            </a:r>
            <a:r>
              <a:rPr lang="en-US" sz="2400" dirty="0" err="1"/>
              <a:t>bạn</a:t>
            </a:r>
            <a:r>
              <a:rPr lang="en-US" sz="2400" dirty="0"/>
              <a:t> ?</a:t>
            </a:r>
          </a:p>
        </p:txBody>
      </p:sp>
      <p:pic>
        <p:nvPicPr>
          <p:cNvPr id="6" name="PA_图片 12" descr="图片包含 玩具, 玩偶, 室内&#10;&#10;已生成极高可信度的说明">
            <a:extLst>
              <a:ext uri="{FF2B5EF4-FFF2-40B4-BE49-F238E27FC236}">
                <a16:creationId xmlns:a16="http://schemas.microsoft.com/office/drawing/2014/main" id="{4FD38BB5-099A-45D5-9704-F0C2C9ECD44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31557" y="5745478"/>
            <a:ext cx="3529591" cy="1112522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5095488" y="1489587"/>
            <a:ext cx="6731338" cy="5334587"/>
            <a:chOff x="5095488" y="1489587"/>
            <a:chExt cx="6731338" cy="5334587"/>
          </a:xfrm>
        </p:grpSpPr>
        <p:pic>
          <p:nvPicPr>
            <p:cNvPr id="5" name="PA_图片 3">
              <a:extLst>
                <a:ext uri="{FF2B5EF4-FFF2-40B4-BE49-F238E27FC236}">
                  <a16:creationId xmlns:a16="http://schemas.microsoft.com/office/drawing/2014/main" id="{F7F0255D-73AA-46F0-BC57-AAE03A24D803}"/>
                </a:ext>
              </a:extLst>
            </p:cNvPr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95488" y="1489587"/>
              <a:ext cx="6731338" cy="5334587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6192491" y="2654244"/>
              <a:ext cx="4537331" cy="35394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200000"/>
                </a:lnSpc>
              </a:pPr>
              <a:r>
                <a:rPr lang="en-US" sz="2800" u="sng" dirty="0" err="1"/>
                <a:t>Bài</a:t>
              </a:r>
              <a:r>
                <a:rPr lang="en-US" sz="2800" u="sng" dirty="0"/>
                <a:t> </a:t>
              </a:r>
              <a:r>
                <a:rPr lang="en-US" sz="2800" u="sng" dirty="0" err="1"/>
                <a:t>giải</a:t>
              </a:r>
              <a:endParaRPr lang="en-US" sz="2800" u="sng" dirty="0"/>
            </a:p>
            <a:p>
              <a:pPr algn="ctr">
                <a:lnSpc>
                  <a:spcPct val="200000"/>
                </a:lnSpc>
              </a:pPr>
              <a:r>
                <a:rPr lang="en-US" sz="2800" dirty="0" err="1"/>
                <a:t>Số</a:t>
              </a:r>
              <a:r>
                <a:rPr lang="en-US" sz="2800" dirty="0"/>
                <a:t> </a:t>
              </a:r>
              <a:r>
                <a:rPr lang="en-US" sz="2800" dirty="0" err="1"/>
                <a:t>bạn</a:t>
              </a:r>
              <a:r>
                <a:rPr lang="en-US" sz="2800" dirty="0"/>
                <a:t> </a:t>
              </a:r>
              <a:r>
                <a:rPr lang="en-US" sz="2800" dirty="0" err="1"/>
                <a:t>của</a:t>
              </a:r>
              <a:r>
                <a:rPr lang="en-US" sz="2800" dirty="0"/>
                <a:t> </a:t>
              </a:r>
              <a:r>
                <a:rPr lang="en-US" sz="2800" dirty="0" err="1"/>
                <a:t>lớp</a:t>
              </a:r>
              <a:r>
                <a:rPr lang="en-US" sz="2800" dirty="0"/>
                <a:t> 3B </a:t>
              </a:r>
              <a:r>
                <a:rPr lang="en-US" sz="2800" dirty="0" err="1"/>
                <a:t>là</a:t>
              </a:r>
              <a:r>
                <a:rPr lang="en-US" sz="2800" dirty="0"/>
                <a:t>:</a:t>
              </a:r>
            </a:p>
            <a:p>
              <a:pPr algn="ctr">
                <a:lnSpc>
                  <a:spcPct val="200000"/>
                </a:lnSpc>
              </a:pPr>
              <a:r>
                <a:rPr lang="en-US" sz="2800" dirty="0"/>
                <a:t>9 x 3 = 27 (</a:t>
              </a:r>
              <a:r>
                <a:rPr lang="en-US" sz="2800" dirty="0" err="1"/>
                <a:t>bạn</a:t>
              </a:r>
              <a:r>
                <a:rPr lang="en-US" sz="2800" dirty="0"/>
                <a:t>)</a:t>
              </a:r>
            </a:p>
            <a:p>
              <a:pPr algn="ctr">
                <a:lnSpc>
                  <a:spcPct val="200000"/>
                </a:lnSpc>
              </a:pPr>
              <a:r>
                <a:rPr lang="en-US" sz="2800" dirty="0"/>
                <a:t>             </a:t>
              </a:r>
              <a:r>
                <a:rPr lang="en-US" sz="2800" dirty="0" err="1"/>
                <a:t>Đáp</a:t>
              </a:r>
              <a:r>
                <a:rPr lang="en-US" sz="2800" dirty="0"/>
                <a:t> </a:t>
              </a:r>
              <a:r>
                <a:rPr lang="en-US" sz="2800" dirty="0" err="1"/>
                <a:t>số</a:t>
              </a:r>
              <a:r>
                <a:rPr lang="en-US" sz="2800" dirty="0"/>
                <a:t>: 27 </a:t>
              </a:r>
              <a:r>
                <a:rPr lang="en-US" sz="2800" dirty="0" err="1"/>
                <a:t>bạn</a:t>
              </a:r>
              <a:endParaRPr lang="en-US" sz="2800" dirty="0"/>
            </a:p>
          </p:txBody>
        </p:sp>
      </p:grp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5125965-E3FF-4EB3-81EC-C35728885FBC}"/>
              </a:ext>
            </a:extLst>
          </p:cNvPr>
          <p:cNvCxnSpPr/>
          <p:nvPr/>
        </p:nvCxnSpPr>
        <p:spPr>
          <a:xfrm>
            <a:off x="2926080" y="1280160"/>
            <a:ext cx="83506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F403BD6-CC25-454B-A638-275E75F56AB6}"/>
              </a:ext>
            </a:extLst>
          </p:cNvPr>
          <p:cNvCxnSpPr>
            <a:cxnSpLocks/>
          </p:cNvCxnSpPr>
          <p:nvPr/>
        </p:nvCxnSpPr>
        <p:spPr>
          <a:xfrm>
            <a:off x="3977640" y="1295400"/>
            <a:ext cx="221485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4BCC686-3006-4B35-B28E-448B9F2DE23F}"/>
              </a:ext>
            </a:extLst>
          </p:cNvPr>
          <p:cNvCxnSpPr>
            <a:cxnSpLocks/>
          </p:cNvCxnSpPr>
          <p:nvPr/>
        </p:nvCxnSpPr>
        <p:spPr>
          <a:xfrm flipV="1">
            <a:off x="7040880" y="1280160"/>
            <a:ext cx="3413760" cy="152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506973A-0ADD-4111-85D1-4D712426A41D}"/>
              </a:ext>
            </a:extLst>
          </p:cNvPr>
          <p:cNvCxnSpPr>
            <a:cxnSpLocks/>
          </p:cNvCxnSpPr>
          <p:nvPr/>
        </p:nvCxnSpPr>
        <p:spPr>
          <a:xfrm>
            <a:off x="7040880" y="1388580"/>
            <a:ext cx="341376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1835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4" name="图片 76803" descr="PPT素材-0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948" y="12580"/>
            <a:ext cx="12140808" cy="6851106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480461"/>
              </p:ext>
            </p:extLst>
          </p:nvPr>
        </p:nvGraphicFramePr>
        <p:xfrm>
          <a:off x="2002504" y="3704270"/>
          <a:ext cx="8572090" cy="7109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7209">
                  <a:extLst>
                    <a:ext uri="{9D8B030D-6E8A-4147-A177-3AD203B41FA5}">
                      <a16:colId xmlns:a16="http://schemas.microsoft.com/office/drawing/2014/main" val="1218901934"/>
                    </a:ext>
                  </a:extLst>
                </a:gridCol>
                <a:gridCol w="857209">
                  <a:extLst>
                    <a:ext uri="{9D8B030D-6E8A-4147-A177-3AD203B41FA5}">
                      <a16:colId xmlns:a16="http://schemas.microsoft.com/office/drawing/2014/main" val="3071698703"/>
                    </a:ext>
                  </a:extLst>
                </a:gridCol>
                <a:gridCol w="857209">
                  <a:extLst>
                    <a:ext uri="{9D8B030D-6E8A-4147-A177-3AD203B41FA5}">
                      <a16:colId xmlns:a16="http://schemas.microsoft.com/office/drawing/2014/main" val="1645991641"/>
                    </a:ext>
                  </a:extLst>
                </a:gridCol>
                <a:gridCol w="857209">
                  <a:extLst>
                    <a:ext uri="{9D8B030D-6E8A-4147-A177-3AD203B41FA5}">
                      <a16:colId xmlns:a16="http://schemas.microsoft.com/office/drawing/2014/main" val="696331288"/>
                    </a:ext>
                  </a:extLst>
                </a:gridCol>
                <a:gridCol w="857209">
                  <a:extLst>
                    <a:ext uri="{9D8B030D-6E8A-4147-A177-3AD203B41FA5}">
                      <a16:colId xmlns:a16="http://schemas.microsoft.com/office/drawing/2014/main" val="2741314839"/>
                    </a:ext>
                  </a:extLst>
                </a:gridCol>
                <a:gridCol w="857209">
                  <a:extLst>
                    <a:ext uri="{9D8B030D-6E8A-4147-A177-3AD203B41FA5}">
                      <a16:colId xmlns:a16="http://schemas.microsoft.com/office/drawing/2014/main" val="4264416589"/>
                    </a:ext>
                  </a:extLst>
                </a:gridCol>
                <a:gridCol w="857209">
                  <a:extLst>
                    <a:ext uri="{9D8B030D-6E8A-4147-A177-3AD203B41FA5}">
                      <a16:colId xmlns:a16="http://schemas.microsoft.com/office/drawing/2014/main" val="2648979879"/>
                    </a:ext>
                  </a:extLst>
                </a:gridCol>
                <a:gridCol w="857209">
                  <a:extLst>
                    <a:ext uri="{9D8B030D-6E8A-4147-A177-3AD203B41FA5}">
                      <a16:colId xmlns:a16="http://schemas.microsoft.com/office/drawing/2014/main" val="1322869232"/>
                    </a:ext>
                  </a:extLst>
                </a:gridCol>
                <a:gridCol w="857209">
                  <a:extLst>
                    <a:ext uri="{9D8B030D-6E8A-4147-A177-3AD203B41FA5}">
                      <a16:colId xmlns:a16="http://schemas.microsoft.com/office/drawing/2014/main" val="100956517"/>
                    </a:ext>
                  </a:extLst>
                </a:gridCol>
                <a:gridCol w="857209">
                  <a:extLst>
                    <a:ext uri="{9D8B030D-6E8A-4147-A177-3AD203B41FA5}">
                      <a16:colId xmlns:a16="http://schemas.microsoft.com/office/drawing/2014/main" val="4109579243"/>
                    </a:ext>
                  </a:extLst>
                </a:gridCol>
              </a:tblGrid>
              <a:tr h="710928"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</a:rPr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</a:rPr>
                        <a:t>27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</a:rPr>
                        <a:t>54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</a:rPr>
                        <a:t>81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9133567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170904" y="1841205"/>
            <a:ext cx="74036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  <a:cs typeface="+mn-cs"/>
              </a:rPr>
              <a:t>Đếm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  <a:cs typeface="+mn-cs"/>
              </a:rPr>
              <a:t>thêm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  <a:cs typeface="+mn-cs"/>
              </a:rPr>
              <a:t> 9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  <a:cs typeface="+mn-cs"/>
              </a:rPr>
              <a:t>rồi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  <a:cs typeface="+mn-cs"/>
              </a:rPr>
              <a:t>điền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  <a:cs typeface="+mn-cs"/>
              </a:rPr>
              <a:t>số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  <a:cs typeface="+mn-cs"/>
              </a:rPr>
              <a:t>thích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  <a:cs typeface="+mn-cs"/>
              </a:rPr>
              <a:t>hợp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  <a:cs typeface="+mn-cs"/>
              </a:rPr>
              <a:t>vào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  <a:cs typeface="+mn-cs"/>
              </a:rPr>
              <a:t> ô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  <a:cs typeface="+mn-cs"/>
              </a:rPr>
              <a:t>trống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宋体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 rot="19709398">
            <a:off x="2276668" y="1390470"/>
            <a:ext cx="9717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lgerian" panose="04020705040A02060702" pitchFamily="82" charset="0"/>
                <a:ea typeface="宋体"/>
                <a:cs typeface="+mn-cs"/>
              </a:rPr>
              <a:t>Bài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lgerian" panose="04020705040A02060702" pitchFamily="82" charset="0"/>
                <a:ea typeface="宋体"/>
                <a:cs typeface="+mn-cs"/>
              </a:rPr>
              <a:t> 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95465" y="2895788"/>
            <a:ext cx="5456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  <a:cs typeface="+mn-cs"/>
              </a:rPr>
              <a:t>+9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33408" y="3006765"/>
            <a:ext cx="5456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  <a:cs typeface="+mn-cs"/>
              </a:rPr>
              <a:t>+9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25421" y="3042574"/>
            <a:ext cx="5456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  <a:cs typeface="+mn-cs"/>
              </a:rPr>
              <a:t>+9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847966" y="3012936"/>
            <a:ext cx="5456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  <a:cs typeface="+mn-cs"/>
              </a:rPr>
              <a:t>+9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794652" y="3027922"/>
            <a:ext cx="5456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  <a:cs typeface="+mn-cs"/>
              </a:rPr>
              <a:t>+9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910619" y="3194719"/>
            <a:ext cx="5456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  <a:cs typeface="+mn-cs"/>
              </a:rPr>
              <a:t>+9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630992" y="3698589"/>
            <a:ext cx="1061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  <a:cs typeface="+mn-cs"/>
              </a:rPr>
              <a:t>36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534649" y="3736568"/>
            <a:ext cx="1061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noProof="0" dirty="0">
                <a:solidFill>
                  <a:srgbClr val="000000"/>
                </a:solidFill>
                <a:latin typeface="Arial"/>
                <a:ea typeface="宋体"/>
              </a:rPr>
              <a:t>45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宋体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233986" y="3736568"/>
            <a:ext cx="1061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>
                <a:solidFill>
                  <a:srgbClr val="000000"/>
                </a:solidFill>
                <a:latin typeface="Arial"/>
                <a:ea typeface="宋体"/>
              </a:rPr>
              <a:t>63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宋体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059897" y="3716851"/>
            <a:ext cx="1061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>
                <a:solidFill>
                  <a:srgbClr val="000000"/>
                </a:solidFill>
                <a:latin typeface="Arial"/>
                <a:ea typeface="宋体"/>
              </a:rPr>
              <a:t>72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宋体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803479" y="3716851"/>
            <a:ext cx="1061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  <a:cs typeface="+mn-cs"/>
              </a:rPr>
              <a:t>90</a:t>
            </a:r>
          </a:p>
        </p:txBody>
      </p:sp>
      <p:sp>
        <p:nvSpPr>
          <p:cNvPr id="7" name="Freeform 6"/>
          <p:cNvSpPr/>
          <p:nvPr/>
        </p:nvSpPr>
        <p:spPr>
          <a:xfrm rot="20737598" flipH="1">
            <a:off x="2541988" y="3421534"/>
            <a:ext cx="545690" cy="233310"/>
          </a:xfrm>
          <a:custGeom>
            <a:avLst/>
            <a:gdLst>
              <a:gd name="connsiteX0" fmla="*/ 0 w 545690"/>
              <a:gd name="connsiteY0" fmla="*/ 233310 h 233310"/>
              <a:gd name="connsiteX1" fmla="*/ 162232 w 545690"/>
              <a:gd name="connsiteY1" fmla="*/ 26832 h 233310"/>
              <a:gd name="connsiteX2" fmla="*/ 353961 w 545690"/>
              <a:gd name="connsiteY2" fmla="*/ 12084 h 233310"/>
              <a:gd name="connsiteX3" fmla="*/ 545690 w 545690"/>
              <a:gd name="connsiteY3" fmla="*/ 115323 h 233310"/>
              <a:gd name="connsiteX4" fmla="*/ 545690 w 545690"/>
              <a:gd name="connsiteY4" fmla="*/ 115323 h 233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5690" h="233310">
                <a:moveTo>
                  <a:pt x="0" y="233310"/>
                </a:moveTo>
                <a:cubicBezTo>
                  <a:pt x="51619" y="148506"/>
                  <a:pt x="103239" y="63703"/>
                  <a:pt x="162232" y="26832"/>
                </a:cubicBezTo>
                <a:cubicBezTo>
                  <a:pt x="221225" y="-10039"/>
                  <a:pt x="290051" y="-2665"/>
                  <a:pt x="353961" y="12084"/>
                </a:cubicBezTo>
                <a:cubicBezTo>
                  <a:pt x="417871" y="26833"/>
                  <a:pt x="545690" y="115323"/>
                  <a:pt x="545690" y="115323"/>
                </a:cubicBezTo>
                <a:lnTo>
                  <a:pt x="545690" y="115323"/>
                </a:lnTo>
              </a:path>
            </a:pathLst>
          </a:custGeom>
          <a:ln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宋体"/>
              <a:cs typeface="+mn-cs"/>
            </a:endParaRPr>
          </a:p>
        </p:txBody>
      </p:sp>
      <p:sp>
        <p:nvSpPr>
          <p:cNvPr id="19" name="Freeform 18"/>
          <p:cNvSpPr/>
          <p:nvPr/>
        </p:nvSpPr>
        <p:spPr>
          <a:xfrm rot="20737598" flipH="1">
            <a:off x="4358147" y="3421532"/>
            <a:ext cx="545690" cy="233310"/>
          </a:xfrm>
          <a:custGeom>
            <a:avLst/>
            <a:gdLst>
              <a:gd name="connsiteX0" fmla="*/ 0 w 545690"/>
              <a:gd name="connsiteY0" fmla="*/ 233310 h 233310"/>
              <a:gd name="connsiteX1" fmla="*/ 162232 w 545690"/>
              <a:gd name="connsiteY1" fmla="*/ 26832 h 233310"/>
              <a:gd name="connsiteX2" fmla="*/ 353961 w 545690"/>
              <a:gd name="connsiteY2" fmla="*/ 12084 h 233310"/>
              <a:gd name="connsiteX3" fmla="*/ 545690 w 545690"/>
              <a:gd name="connsiteY3" fmla="*/ 115323 h 233310"/>
              <a:gd name="connsiteX4" fmla="*/ 545690 w 545690"/>
              <a:gd name="connsiteY4" fmla="*/ 115323 h 233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5690" h="233310">
                <a:moveTo>
                  <a:pt x="0" y="233310"/>
                </a:moveTo>
                <a:cubicBezTo>
                  <a:pt x="51619" y="148506"/>
                  <a:pt x="103239" y="63703"/>
                  <a:pt x="162232" y="26832"/>
                </a:cubicBezTo>
                <a:cubicBezTo>
                  <a:pt x="221225" y="-10039"/>
                  <a:pt x="290051" y="-2665"/>
                  <a:pt x="353961" y="12084"/>
                </a:cubicBezTo>
                <a:cubicBezTo>
                  <a:pt x="417871" y="26833"/>
                  <a:pt x="545690" y="115323"/>
                  <a:pt x="545690" y="115323"/>
                </a:cubicBezTo>
                <a:lnTo>
                  <a:pt x="545690" y="115323"/>
                </a:lnTo>
              </a:path>
            </a:pathLst>
          </a:custGeom>
          <a:ln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宋体"/>
              <a:cs typeface="+mn-cs"/>
            </a:endParaRPr>
          </a:p>
        </p:txBody>
      </p:sp>
      <p:sp>
        <p:nvSpPr>
          <p:cNvPr id="20" name="Freeform 19"/>
          <p:cNvSpPr/>
          <p:nvPr/>
        </p:nvSpPr>
        <p:spPr>
          <a:xfrm rot="20737598" flipH="1">
            <a:off x="5301011" y="3421532"/>
            <a:ext cx="545690" cy="233310"/>
          </a:xfrm>
          <a:custGeom>
            <a:avLst/>
            <a:gdLst>
              <a:gd name="connsiteX0" fmla="*/ 0 w 545690"/>
              <a:gd name="connsiteY0" fmla="*/ 233310 h 233310"/>
              <a:gd name="connsiteX1" fmla="*/ 162232 w 545690"/>
              <a:gd name="connsiteY1" fmla="*/ 26832 h 233310"/>
              <a:gd name="connsiteX2" fmla="*/ 353961 w 545690"/>
              <a:gd name="connsiteY2" fmla="*/ 12084 h 233310"/>
              <a:gd name="connsiteX3" fmla="*/ 545690 w 545690"/>
              <a:gd name="connsiteY3" fmla="*/ 115323 h 233310"/>
              <a:gd name="connsiteX4" fmla="*/ 545690 w 545690"/>
              <a:gd name="connsiteY4" fmla="*/ 115323 h 233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5690" h="233310">
                <a:moveTo>
                  <a:pt x="0" y="233310"/>
                </a:moveTo>
                <a:cubicBezTo>
                  <a:pt x="51619" y="148506"/>
                  <a:pt x="103239" y="63703"/>
                  <a:pt x="162232" y="26832"/>
                </a:cubicBezTo>
                <a:cubicBezTo>
                  <a:pt x="221225" y="-10039"/>
                  <a:pt x="290051" y="-2665"/>
                  <a:pt x="353961" y="12084"/>
                </a:cubicBezTo>
                <a:cubicBezTo>
                  <a:pt x="417871" y="26833"/>
                  <a:pt x="545690" y="115323"/>
                  <a:pt x="545690" y="115323"/>
                </a:cubicBezTo>
                <a:lnTo>
                  <a:pt x="545690" y="115323"/>
                </a:lnTo>
              </a:path>
            </a:pathLst>
          </a:custGeom>
          <a:ln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宋体"/>
              <a:cs typeface="+mn-cs"/>
            </a:endParaRPr>
          </a:p>
        </p:txBody>
      </p:sp>
      <p:sp>
        <p:nvSpPr>
          <p:cNvPr id="21" name="Freeform 20"/>
          <p:cNvSpPr/>
          <p:nvPr/>
        </p:nvSpPr>
        <p:spPr>
          <a:xfrm rot="20737598" flipH="1">
            <a:off x="6818620" y="3421532"/>
            <a:ext cx="545690" cy="233310"/>
          </a:xfrm>
          <a:custGeom>
            <a:avLst/>
            <a:gdLst>
              <a:gd name="connsiteX0" fmla="*/ 0 w 545690"/>
              <a:gd name="connsiteY0" fmla="*/ 233310 h 233310"/>
              <a:gd name="connsiteX1" fmla="*/ 162232 w 545690"/>
              <a:gd name="connsiteY1" fmla="*/ 26832 h 233310"/>
              <a:gd name="connsiteX2" fmla="*/ 353961 w 545690"/>
              <a:gd name="connsiteY2" fmla="*/ 12084 h 233310"/>
              <a:gd name="connsiteX3" fmla="*/ 545690 w 545690"/>
              <a:gd name="connsiteY3" fmla="*/ 115323 h 233310"/>
              <a:gd name="connsiteX4" fmla="*/ 545690 w 545690"/>
              <a:gd name="connsiteY4" fmla="*/ 115323 h 233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5690" h="233310">
                <a:moveTo>
                  <a:pt x="0" y="233310"/>
                </a:moveTo>
                <a:cubicBezTo>
                  <a:pt x="51619" y="148506"/>
                  <a:pt x="103239" y="63703"/>
                  <a:pt x="162232" y="26832"/>
                </a:cubicBezTo>
                <a:cubicBezTo>
                  <a:pt x="221225" y="-10039"/>
                  <a:pt x="290051" y="-2665"/>
                  <a:pt x="353961" y="12084"/>
                </a:cubicBezTo>
                <a:cubicBezTo>
                  <a:pt x="417871" y="26833"/>
                  <a:pt x="545690" y="115323"/>
                  <a:pt x="545690" y="115323"/>
                </a:cubicBezTo>
                <a:lnTo>
                  <a:pt x="545690" y="115323"/>
                </a:lnTo>
              </a:path>
            </a:pathLst>
          </a:custGeom>
          <a:ln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宋体"/>
              <a:cs typeface="+mn-cs"/>
            </a:endParaRPr>
          </a:p>
        </p:txBody>
      </p:sp>
      <p:sp>
        <p:nvSpPr>
          <p:cNvPr id="22" name="Freeform 21"/>
          <p:cNvSpPr/>
          <p:nvPr/>
        </p:nvSpPr>
        <p:spPr>
          <a:xfrm rot="20737598" flipH="1">
            <a:off x="7764173" y="3421531"/>
            <a:ext cx="545690" cy="233310"/>
          </a:xfrm>
          <a:custGeom>
            <a:avLst/>
            <a:gdLst>
              <a:gd name="connsiteX0" fmla="*/ 0 w 545690"/>
              <a:gd name="connsiteY0" fmla="*/ 233310 h 233310"/>
              <a:gd name="connsiteX1" fmla="*/ 162232 w 545690"/>
              <a:gd name="connsiteY1" fmla="*/ 26832 h 233310"/>
              <a:gd name="connsiteX2" fmla="*/ 353961 w 545690"/>
              <a:gd name="connsiteY2" fmla="*/ 12084 h 233310"/>
              <a:gd name="connsiteX3" fmla="*/ 545690 w 545690"/>
              <a:gd name="connsiteY3" fmla="*/ 115323 h 233310"/>
              <a:gd name="connsiteX4" fmla="*/ 545690 w 545690"/>
              <a:gd name="connsiteY4" fmla="*/ 115323 h 233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5690" h="233310">
                <a:moveTo>
                  <a:pt x="0" y="233310"/>
                </a:moveTo>
                <a:cubicBezTo>
                  <a:pt x="51619" y="148506"/>
                  <a:pt x="103239" y="63703"/>
                  <a:pt x="162232" y="26832"/>
                </a:cubicBezTo>
                <a:cubicBezTo>
                  <a:pt x="221225" y="-10039"/>
                  <a:pt x="290051" y="-2665"/>
                  <a:pt x="353961" y="12084"/>
                </a:cubicBezTo>
                <a:cubicBezTo>
                  <a:pt x="417871" y="26833"/>
                  <a:pt x="545690" y="115323"/>
                  <a:pt x="545690" y="115323"/>
                </a:cubicBezTo>
                <a:lnTo>
                  <a:pt x="545690" y="115323"/>
                </a:lnTo>
              </a:path>
            </a:pathLst>
          </a:custGeom>
          <a:ln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宋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0048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6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0" grpId="0"/>
      <p:bldP spid="11" grpId="0"/>
      <p:bldP spid="12" grpId="0"/>
      <p:bldP spid="14" grpId="0"/>
      <p:bldP spid="15" grpId="0"/>
      <p:bldP spid="16" grpId="0"/>
      <p:bldP spid="17" grpId="0"/>
      <p:bldP spid="18" grpId="0"/>
      <p:bldP spid="7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35F6D3DE-405C-4B08-9CD3-75672218D22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39488" y="2667864"/>
            <a:ext cx="2239102" cy="3048000"/>
          </a:xfrm>
          <a:prstGeom prst="rect">
            <a:avLst/>
          </a:prstGeom>
        </p:spPr>
      </p:pic>
      <p:pic>
        <p:nvPicPr>
          <p:cNvPr id="5" name="PA_图片 8" descr="图片包含 矢量图形, 事情&#10;&#10;已生成高可信度的说明">
            <a:extLst>
              <a:ext uri="{FF2B5EF4-FFF2-40B4-BE49-F238E27FC236}">
                <a16:creationId xmlns:a16="http://schemas.microsoft.com/office/drawing/2014/main" id="{BC18687A-0DDD-4585-8A15-6ECA6E64C68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5070" y="2629091"/>
            <a:ext cx="4560828" cy="4904115"/>
          </a:xfrm>
          <a:prstGeom prst="rect">
            <a:avLst/>
          </a:prstGeom>
        </p:spPr>
      </p:pic>
      <p:pic>
        <p:nvPicPr>
          <p:cNvPr id="6" name="PA_图片 10">
            <a:extLst>
              <a:ext uri="{FF2B5EF4-FFF2-40B4-BE49-F238E27FC236}">
                <a16:creationId xmlns:a16="http://schemas.microsoft.com/office/drawing/2014/main" id="{FF65E65F-31EB-4D24-98AC-69DC68A0C965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7897" y="1854522"/>
            <a:ext cx="2337342" cy="2337342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EFA97CED-98B0-4355-AEA4-3396701F2831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9636" y="83145"/>
            <a:ext cx="6845822" cy="6041148"/>
          </a:xfrm>
          <a:prstGeom prst="rect">
            <a:avLst/>
          </a:prstGeom>
        </p:spPr>
      </p:pic>
      <p:sp>
        <p:nvSpPr>
          <p:cNvPr id="8" name="文本框 2054"/>
          <p:cNvSpPr txBox="1"/>
          <p:nvPr/>
        </p:nvSpPr>
        <p:spPr>
          <a:xfrm>
            <a:off x="4393091" y="3103719"/>
            <a:ext cx="4899064" cy="894219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ctr" defTabSz="1085915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211" b="1" i="0" u="none" strike="noStrike" kern="1200" normalizeH="0" baseline="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>
                  <a:reflection blurRad="6350" stA="60000" endA="900" endPos="580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Thank!</a:t>
            </a:r>
          </a:p>
        </p:txBody>
      </p:sp>
    </p:spTree>
    <p:extLst>
      <p:ext uri="{BB962C8B-B14F-4D97-AF65-F5344CB8AC3E}">
        <p14:creationId xmlns:p14="http://schemas.microsoft.com/office/powerpoint/2010/main" val="3558994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:blinds dir="vert"/>
      </p:transition>
    </mc:Choice>
    <mc:Fallback xmlns="">
      <p:transition spd="slow" advClick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7.40741E-7 L -0.00325 0.85232 " pathEditMode="relative" rAng="0" ptsTypes="AA">
                                      <p:cBhvr>
                                        <p:cTn id="14" dur="200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" y="42616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/>
          </p:nvPr>
        </p:nvSpPr>
        <p:spPr>
          <a:xfrm>
            <a:off x="2785936" y="1377850"/>
            <a:ext cx="6185930" cy="1266205"/>
          </a:xfrm>
        </p:spPr>
        <p:txBody>
          <a:bodyPr rtlCol="0">
            <a:noAutofit/>
          </a:bodyPr>
          <a:lstStyle/>
          <a:p>
            <a:pPr rtl="0"/>
            <a:r>
              <a:rPr lang="en-US" sz="3200" b="1" dirty="0" err="1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Bảng</a:t>
            </a:r>
            <a:r>
              <a:rPr lang="en-US" sz="3200" b="1" dirty="0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nhân</a:t>
            </a:r>
            <a:r>
              <a:rPr lang="en-US" sz="3200" b="1" dirty="0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9</a:t>
            </a:r>
            <a:endParaRPr lang="vi-VN" sz="3200" b="1" dirty="0">
              <a:solidFill>
                <a:srgbClr val="FFFF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Phụ đề 2"/>
          <p:cNvSpPr>
            <a:spLocks noGrp="1"/>
          </p:cNvSpPr>
          <p:nvPr>
            <p:ph type="subTitle" idx="1"/>
          </p:nvPr>
        </p:nvSpPr>
        <p:spPr>
          <a:xfrm>
            <a:off x="3433050" y="1377850"/>
            <a:ext cx="6591993" cy="839064"/>
          </a:xfrm>
        </p:spPr>
        <p:txBody>
          <a:bodyPr rtlCol="0">
            <a:noAutofit/>
          </a:bodyPr>
          <a:lstStyle/>
          <a:p>
            <a:r>
              <a:rPr lang="en-US" sz="32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Toán</a:t>
            </a:r>
            <a:endParaRPr lang="vi-VN" sz="3200" b="1" dirty="0">
              <a:solidFill>
                <a:schemeClr val="bg1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63245" y="793075"/>
            <a:ext cx="88613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Thứ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tư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ngày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1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tháng 1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2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năm 2021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35F6D3DE-405C-4B08-9CD3-75672218D22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39488" y="2667864"/>
            <a:ext cx="2239102" cy="3048000"/>
          </a:xfrm>
          <a:prstGeom prst="rect">
            <a:avLst/>
          </a:prstGeom>
        </p:spPr>
      </p:pic>
      <p:pic>
        <p:nvPicPr>
          <p:cNvPr id="5" name="PA_图片 8" descr="图片包含 矢量图形, 事情&#10;&#10;已生成高可信度的说明">
            <a:extLst>
              <a:ext uri="{FF2B5EF4-FFF2-40B4-BE49-F238E27FC236}">
                <a16:creationId xmlns:a16="http://schemas.microsoft.com/office/drawing/2014/main" id="{BC18687A-0DDD-4585-8A15-6ECA6E64C68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5070" y="2629091"/>
            <a:ext cx="4560828" cy="4904115"/>
          </a:xfrm>
          <a:prstGeom prst="rect">
            <a:avLst/>
          </a:prstGeom>
        </p:spPr>
      </p:pic>
      <p:pic>
        <p:nvPicPr>
          <p:cNvPr id="6" name="PA_图片 10">
            <a:extLst>
              <a:ext uri="{FF2B5EF4-FFF2-40B4-BE49-F238E27FC236}">
                <a16:creationId xmlns:a16="http://schemas.microsoft.com/office/drawing/2014/main" id="{FF65E65F-31EB-4D24-98AC-69DC68A0C965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7897" y="1854522"/>
            <a:ext cx="2337342" cy="2337342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EFA97CED-98B0-4355-AEA4-3396701F2831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9636" y="83145"/>
            <a:ext cx="6845822" cy="604114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0A933B7-351C-4307-83A2-3E177250F790}"/>
              </a:ext>
            </a:extLst>
          </p:cNvPr>
          <p:cNvSpPr txBox="1"/>
          <p:nvPr/>
        </p:nvSpPr>
        <p:spPr>
          <a:xfrm>
            <a:off x="4727179" y="2667864"/>
            <a:ext cx="390144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LẬP BẢNG NHÂN 9</a:t>
            </a:r>
          </a:p>
          <a:p>
            <a:pPr algn="ctr"/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8952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:blinds dir="vert"/>
      </p:transition>
    </mc:Choice>
    <mc:Fallback xmlns="">
      <p:transition spd="slow" advClick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7.40741E-7 L -0.00325 0.85232 " pathEditMode="relative" rAng="0" ptsTypes="AA">
                                      <p:cBhvr>
                                        <p:cTn id="14" dur="200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" y="42616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92" name="图片 67591" descr="PPT素材-0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83" y="-2038212"/>
            <a:ext cx="3641209" cy="378735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7594" name="图片 67593" descr="PPT素材-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7325" y="-560012"/>
            <a:ext cx="6553072" cy="82649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ext Box 1"/>
          <p:cNvSpPr txBox="1"/>
          <p:nvPr/>
        </p:nvSpPr>
        <p:spPr>
          <a:xfrm>
            <a:off x="626489" y="458196"/>
            <a:ext cx="2488596" cy="49321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defTabSz="661751" fontAlgn="base">
              <a:spcBef>
                <a:spcPct val="0"/>
              </a:spcBef>
              <a:spcAft>
                <a:spcPct val="0"/>
              </a:spcAft>
            </a:pPr>
            <a:r>
              <a:rPr lang="vi-VN" altLang="en-US" sz="2605" dirty="0">
                <a:ln w="22225">
                  <a:solidFill>
                    <a:srgbClr val="333399"/>
                  </a:solidFill>
                  <a:prstDash val="solid"/>
                </a:ln>
                <a:solidFill>
                  <a:srgbClr val="333399">
                    <a:lumMod val="40000"/>
                    <a:lumOff val="60000"/>
                  </a:srgbClr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Lập bảng nhân </a:t>
            </a:r>
            <a:r>
              <a:rPr lang="en-US" altLang="en-US" sz="2605" dirty="0">
                <a:ln w="22225">
                  <a:solidFill>
                    <a:srgbClr val="333399"/>
                  </a:solidFill>
                  <a:prstDash val="solid"/>
                </a:ln>
                <a:solidFill>
                  <a:srgbClr val="333399">
                    <a:lumMod val="40000"/>
                    <a:lumOff val="60000"/>
                  </a:srgbClr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9</a:t>
            </a:r>
            <a:endParaRPr lang="vi-VN" altLang="en-US" sz="2605" dirty="0">
              <a:ln w="22225">
                <a:solidFill>
                  <a:srgbClr val="333399"/>
                </a:solidFill>
                <a:prstDash val="solid"/>
              </a:ln>
              <a:solidFill>
                <a:srgbClr val="333399">
                  <a:lumMod val="40000"/>
                  <a:lumOff val="60000"/>
                </a:srgbClr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092" name="AutoShape 20"/>
          <p:cNvSpPr/>
          <p:nvPr/>
        </p:nvSpPr>
        <p:spPr bwMode="auto">
          <a:xfrm>
            <a:off x="2956560" y="2009719"/>
            <a:ext cx="99240" cy="512426"/>
          </a:xfrm>
          <a:prstGeom prst="rightBrace">
            <a:avLst>
              <a:gd name="adj1" fmla="val 116667"/>
              <a:gd name="adj2" fmla="val 50000"/>
            </a:avLst>
          </a:prstGeom>
          <a:noFill/>
          <a:ln w="9525">
            <a:solidFill>
              <a:srgbClr val="0000FF"/>
            </a:solidFill>
            <a:round/>
          </a:ln>
          <a:effectLst/>
        </p:spPr>
        <p:txBody>
          <a:bodyPr wrap="none" anchor="ctr"/>
          <a:lstStyle/>
          <a:p>
            <a:pPr algn="ctr" defTabSz="661751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171">
              <a:solidFill>
                <a:srgbClr val="FF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3051664" y="1887473"/>
            <a:ext cx="3063983" cy="44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9pPr>
          </a:lstStyle>
          <a:p>
            <a:pPr algn="ctr" defTabSz="661751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316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9 được lấy 1 lần, ta viết:</a:t>
            </a:r>
          </a:p>
        </p:txBody>
      </p:sp>
      <p:sp>
        <p:nvSpPr>
          <p:cNvPr id="8" name="Rectangle 5"/>
          <p:cNvSpPr/>
          <p:nvPr/>
        </p:nvSpPr>
        <p:spPr>
          <a:xfrm>
            <a:off x="3582805" y="2220664"/>
            <a:ext cx="1640194" cy="5823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61751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184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9 x 1 = 9</a:t>
            </a:r>
          </a:p>
        </p:txBody>
      </p:sp>
      <p:sp>
        <p:nvSpPr>
          <p:cNvPr id="11" name="Rectangle 5"/>
          <p:cNvSpPr/>
          <p:nvPr/>
        </p:nvSpPr>
        <p:spPr>
          <a:xfrm>
            <a:off x="3569632" y="2231804"/>
            <a:ext cx="1640194" cy="5823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61751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184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9 x 1 = 9</a:t>
            </a:r>
          </a:p>
        </p:txBody>
      </p:sp>
      <p:sp>
        <p:nvSpPr>
          <p:cNvPr id="44" name="AutoShape 20"/>
          <p:cNvSpPr/>
          <p:nvPr/>
        </p:nvSpPr>
        <p:spPr bwMode="auto">
          <a:xfrm>
            <a:off x="2883460" y="2888425"/>
            <a:ext cx="231166" cy="1010145"/>
          </a:xfrm>
          <a:prstGeom prst="rightBrace">
            <a:avLst>
              <a:gd name="adj1" fmla="val 116667"/>
              <a:gd name="adj2" fmla="val 50000"/>
            </a:avLst>
          </a:prstGeom>
          <a:noFill/>
          <a:ln w="9525">
            <a:solidFill>
              <a:srgbClr val="0000FF"/>
            </a:solidFill>
            <a:round/>
          </a:ln>
          <a:effectLst/>
        </p:spPr>
        <p:txBody>
          <a:bodyPr wrap="none" anchor="ctr"/>
          <a:lstStyle/>
          <a:p>
            <a:pPr algn="ctr" defTabSz="661751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171">
              <a:solidFill>
                <a:srgbClr val="FF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45" name="TextBox 1"/>
          <p:cNvSpPr txBox="1">
            <a:spLocks noChangeArrowheads="1"/>
          </p:cNvSpPr>
          <p:nvPr/>
        </p:nvSpPr>
        <p:spPr bwMode="auto">
          <a:xfrm>
            <a:off x="3082915" y="2776749"/>
            <a:ext cx="3063983" cy="44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9pPr>
          </a:lstStyle>
          <a:p>
            <a:pPr algn="ctr" defTabSz="661751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316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9 được lấy </a:t>
            </a:r>
            <a:r>
              <a:rPr lang="vi-VN" altLang="en-US" sz="2316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en-US" altLang="en-US" sz="2316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lần, ta viết:</a:t>
            </a:r>
          </a:p>
        </p:txBody>
      </p:sp>
      <p:sp>
        <p:nvSpPr>
          <p:cNvPr id="46" name="Rectangle 5"/>
          <p:cNvSpPr/>
          <p:nvPr/>
        </p:nvSpPr>
        <p:spPr>
          <a:xfrm>
            <a:off x="3252705" y="3199844"/>
            <a:ext cx="1334019" cy="5823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61751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184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9 x </a:t>
            </a:r>
            <a:r>
              <a:rPr lang="vi-VN" altLang="en-US" sz="3184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en-US" altLang="en-US" sz="3184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=</a:t>
            </a:r>
            <a:endParaRPr lang="vi-VN" altLang="en-US" sz="3184" dirty="0">
              <a:solidFill>
                <a:srgbClr val="FF000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1" name="Rectangle 5"/>
          <p:cNvSpPr/>
          <p:nvPr/>
        </p:nvSpPr>
        <p:spPr>
          <a:xfrm>
            <a:off x="3523212" y="3741396"/>
            <a:ext cx="1843774" cy="5823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61751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184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9 x </a:t>
            </a:r>
            <a:r>
              <a:rPr lang="vi-VN" altLang="en-US" sz="3184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en-US" altLang="en-US" sz="3184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= </a:t>
            </a:r>
            <a:r>
              <a:rPr lang="vi-VN" altLang="en-US" sz="3184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en-US" altLang="en-US" sz="3184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8</a:t>
            </a:r>
            <a:endParaRPr lang="vi-VN" altLang="en-US" sz="3184" dirty="0">
              <a:solidFill>
                <a:srgbClr val="FF000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86" name="AutoShape 20"/>
          <p:cNvSpPr/>
          <p:nvPr/>
        </p:nvSpPr>
        <p:spPr bwMode="auto">
          <a:xfrm>
            <a:off x="2860941" y="4559898"/>
            <a:ext cx="195319" cy="1608051"/>
          </a:xfrm>
          <a:prstGeom prst="rightBrace">
            <a:avLst>
              <a:gd name="adj1" fmla="val 116667"/>
              <a:gd name="adj2" fmla="val 50000"/>
            </a:avLst>
          </a:prstGeom>
          <a:noFill/>
          <a:ln w="9525">
            <a:solidFill>
              <a:srgbClr val="0000FF"/>
            </a:solidFill>
            <a:round/>
          </a:ln>
          <a:effectLst/>
        </p:spPr>
        <p:txBody>
          <a:bodyPr wrap="none" anchor="ctr"/>
          <a:lstStyle/>
          <a:p>
            <a:pPr algn="ctr" defTabSz="661751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171">
              <a:solidFill>
                <a:srgbClr val="FF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87" name="TextBox 1"/>
          <p:cNvSpPr txBox="1">
            <a:spLocks noChangeArrowheads="1"/>
          </p:cNvSpPr>
          <p:nvPr/>
        </p:nvSpPr>
        <p:spPr bwMode="auto">
          <a:xfrm>
            <a:off x="3056260" y="4559898"/>
            <a:ext cx="3063983" cy="44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9pPr>
          </a:lstStyle>
          <a:p>
            <a:pPr algn="ctr" defTabSz="661751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316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9 được lấy </a:t>
            </a:r>
            <a:r>
              <a:rPr lang="vi-VN" altLang="en-US" sz="2316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en-US" altLang="en-US" sz="2316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lần, ta viết:</a:t>
            </a:r>
          </a:p>
        </p:txBody>
      </p:sp>
      <p:sp>
        <p:nvSpPr>
          <p:cNvPr id="88" name="Rectangle 5"/>
          <p:cNvSpPr/>
          <p:nvPr/>
        </p:nvSpPr>
        <p:spPr>
          <a:xfrm>
            <a:off x="3030754" y="5020401"/>
            <a:ext cx="1231427" cy="5823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61751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184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9 x </a:t>
            </a:r>
            <a:r>
              <a:rPr lang="vi-VN" altLang="en-US" sz="3184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en-US" altLang="en-US" sz="3184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=</a:t>
            </a:r>
            <a:endParaRPr lang="vi-VN" altLang="en-US" sz="3184" dirty="0">
              <a:solidFill>
                <a:srgbClr val="FF000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90" name="Rectangle 5"/>
          <p:cNvSpPr/>
          <p:nvPr/>
        </p:nvSpPr>
        <p:spPr>
          <a:xfrm>
            <a:off x="3435198" y="5614531"/>
            <a:ext cx="1843774" cy="5823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61751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184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9 x </a:t>
            </a:r>
            <a:r>
              <a:rPr lang="vi-VN" altLang="en-US" sz="3184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en-US" altLang="en-US" sz="3184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= </a:t>
            </a:r>
            <a:r>
              <a:rPr lang="vi-VN" altLang="en-US" sz="3184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en-US" altLang="en-US" sz="3184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7</a:t>
            </a:r>
            <a:endParaRPr lang="vi-VN" altLang="en-US" sz="3184" dirty="0">
              <a:solidFill>
                <a:srgbClr val="FF000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92" name="Rectangle 5"/>
          <p:cNvSpPr/>
          <p:nvPr/>
        </p:nvSpPr>
        <p:spPr>
          <a:xfrm>
            <a:off x="6725502" y="2353940"/>
            <a:ext cx="1631921" cy="3522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61751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184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9 x </a:t>
            </a:r>
            <a:r>
              <a:rPr lang="vi-VN" altLang="en-US" sz="3184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4</a:t>
            </a:r>
            <a:r>
              <a:rPr lang="en-US" altLang="en-US" sz="3184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= </a:t>
            </a:r>
          </a:p>
          <a:p>
            <a:pPr algn="ctr" defTabSz="661751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184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9</a:t>
            </a:r>
            <a:r>
              <a:rPr lang="vi-VN" altLang="en-US" sz="3184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x 5 =</a:t>
            </a:r>
          </a:p>
          <a:p>
            <a:pPr algn="ctr" defTabSz="661751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184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9</a:t>
            </a:r>
            <a:r>
              <a:rPr lang="vi-VN" altLang="en-US" sz="3184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x 6 =</a:t>
            </a:r>
          </a:p>
          <a:p>
            <a:pPr algn="ctr" defTabSz="661751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184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9</a:t>
            </a:r>
            <a:r>
              <a:rPr lang="vi-VN" altLang="en-US" sz="3184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x 7 =</a:t>
            </a:r>
          </a:p>
          <a:p>
            <a:pPr algn="ctr" defTabSz="661751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184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9 x 8 = </a:t>
            </a:r>
          </a:p>
          <a:p>
            <a:pPr algn="ctr" defTabSz="661751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184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9</a:t>
            </a:r>
            <a:r>
              <a:rPr lang="vi-VN" altLang="en-US" sz="3184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x 9 = </a:t>
            </a:r>
            <a:endParaRPr lang="en-US" altLang="en-US" sz="3184" dirty="0">
              <a:solidFill>
                <a:srgbClr val="FF000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ctr" defTabSz="661751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184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9</a:t>
            </a:r>
            <a:r>
              <a:rPr lang="vi-VN" altLang="en-US" sz="3184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x 10 =</a:t>
            </a:r>
          </a:p>
        </p:txBody>
      </p:sp>
      <p:sp>
        <p:nvSpPr>
          <p:cNvPr id="93" name="Text Box 92"/>
          <p:cNvSpPr txBox="1"/>
          <p:nvPr/>
        </p:nvSpPr>
        <p:spPr>
          <a:xfrm>
            <a:off x="8180055" y="2322689"/>
            <a:ext cx="1165481" cy="5823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61751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184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+mn-ea"/>
              </a:rPr>
              <a:t>36</a:t>
            </a:r>
            <a:endParaRPr lang="vi-VN" altLang="en-US" sz="3184" dirty="0">
              <a:solidFill>
                <a:srgbClr val="FF000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94" name="Text Box 93"/>
          <p:cNvSpPr txBox="1"/>
          <p:nvPr/>
        </p:nvSpPr>
        <p:spPr>
          <a:xfrm>
            <a:off x="8180515" y="2794213"/>
            <a:ext cx="1165481" cy="5823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61751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184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+mn-ea"/>
              </a:rPr>
              <a:t>45</a:t>
            </a:r>
            <a:endParaRPr lang="vi-VN" altLang="en-US" sz="3184" dirty="0">
              <a:solidFill>
                <a:srgbClr val="FF000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95" name="Text Box 94"/>
          <p:cNvSpPr txBox="1"/>
          <p:nvPr/>
        </p:nvSpPr>
        <p:spPr>
          <a:xfrm>
            <a:off x="8216821" y="3251489"/>
            <a:ext cx="812528" cy="5823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61751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184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+mn-ea"/>
              </a:rPr>
              <a:t>54</a:t>
            </a:r>
            <a:endParaRPr lang="vi-VN" altLang="en-US" sz="3184" dirty="0">
              <a:solidFill>
                <a:srgbClr val="FF000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96" name="Text Box 95"/>
          <p:cNvSpPr txBox="1"/>
          <p:nvPr/>
        </p:nvSpPr>
        <p:spPr>
          <a:xfrm>
            <a:off x="8232447" y="3741396"/>
            <a:ext cx="1165481" cy="5823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61751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184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+mn-ea"/>
              </a:rPr>
              <a:t>63</a:t>
            </a:r>
            <a:endParaRPr lang="vi-VN" altLang="en-US" sz="3184" dirty="0">
              <a:solidFill>
                <a:srgbClr val="FF000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97" name="Text Box 96"/>
          <p:cNvSpPr txBox="1"/>
          <p:nvPr/>
        </p:nvSpPr>
        <p:spPr>
          <a:xfrm>
            <a:off x="8234285" y="4262553"/>
            <a:ext cx="885600" cy="5823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61751" fontAlgn="base">
              <a:spcBef>
                <a:spcPct val="0"/>
              </a:spcBef>
              <a:spcAft>
                <a:spcPct val="0"/>
              </a:spcAft>
            </a:pPr>
            <a:r>
              <a:rPr lang="vi-VN" altLang="en-US" sz="3184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+mn-ea"/>
              </a:rPr>
              <a:t>72</a:t>
            </a:r>
          </a:p>
        </p:txBody>
      </p:sp>
      <p:sp>
        <p:nvSpPr>
          <p:cNvPr id="98" name="Text Box 97"/>
          <p:cNvSpPr txBox="1"/>
          <p:nvPr/>
        </p:nvSpPr>
        <p:spPr>
          <a:xfrm>
            <a:off x="8286676" y="4764409"/>
            <a:ext cx="1165481" cy="5823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61751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184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+mn-ea"/>
              </a:rPr>
              <a:t>81</a:t>
            </a:r>
            <a:endParaRPr lang="vi-VN" altLang="en-US" sz="3184" dirty="0">
              <a:solidFill>
                <a:srgbClr val="FF000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3" name="AutoShape 75"/>
          <p:cNvSpPr>
            <a:spLocks noChangeArrowheads="1"/>
          </p:cNvSpPr>
          <p:nvPr/>
        </p:nvSpPr>
        <p:spPr bwMode="auto">
          <a:xfrm>
            <a:off x="8643307" y="936613"/>
            <a:ext cx="190723" cy="586417"/>
          </a:xfrm>
          <a:prstGeom prst="curvedLeftArrow">
            <a:avLst>
              <a:gd name="adj1" fmla="val 50853"/>
              <a:gd name="adj2" fmla="val 101717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61751"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303">
              <a:solidFill>
                <a:srgbClr val="000000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4" name="AutoShape 75"/>
          <p:cNvSpPr>
            <a:spLocks noChangeArrowheads="1"/>
          </p:cNvSpPr>
          <p:nvPr/>
        </p:nvSpPr>
        <p:spPr bwMode="auto">
          <a:xfrm>
            <a:off x="8633196" y="1585072"/>
            <a:ext cx="230706" cy="612153"/>
          </a:xfrm>
          <a:prstGeom prst="curvedLeftArrow">
            <a:avLst>
              <a:gd name="adj1" fmla="val 50853"/>
              <a:gd name="adj2" fmla="val 101717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61751"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303">
              <a:solidFill>
                <a:srgbClr val="000000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9" name="TextBox 20"/>
          <p:cNvSpPr txBox="1">
            <a:spLocks noChangeArrowheads="1"/>
          </p:cNvSpPr>
          <p:nvPr/>
        </p:nvSpPr>
        <p:spPr bwMode="auto">
          <a:xfrm>
            <a:off x="8834489" y="999115"/>
            <a:ext cx="667762" cy="44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61751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316" b="1" dirty="0">
                <a:solidFill>
                  <a:srgbClr val="000000"/>
                </a:solidFill>
                <a:ea typeface="SimSun" panose="02010600030101010101" pitchFamily="2" charset="-122"/>
              </a:rPr>
              <a:t>+ </a:t>
            </a:r>
            <a:r>
              <a:rPr lang="en-US" altLang="en-US" sz="2316" b="1" dirty="0">
                <a:solidFill>
                  <a:srgbClr val="FF0000"/>
                </a:solidFill>
                <a:ea typeface="SimSun" panose="02010600030101010101" pitchFamily="2" charset="-122"/>
              </a:rPr>
              <a:t>9</a:t>
            </a:r>
          </a:p>
        </p:txBody>
      </p:sp>
      <p:sp>
        <p:nvSpPr>
          <p:cNvPr id="10" name="TextBox 21"/>
          <p:cNvSpPr txBox="1">
            <a:spLocks noChangeArrowheads="1"/>
          </p:cNvSpPr>
          <p:nvPr/>
        </p:nvSpPr>
        <p:spPr bwMode="auto">
          <a:xfrm>
            <a:off x="8854251" y="1595643"/>
            <a:ext cx="938451" cy="44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61751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316" b="1" dirty="0">
                <a:solidFill>
                  <a:srgbClr val="000000"/>
                </a:solidFill>
                <a:ea typeface="SimSun" panose="02010600030101010101" pitchFamily="2" charset="-122"/>
              </a:rPr>
              <a:t>+ </a:t>
            </a:r>
            <a:r>
              <a:rPr lang="en-US" altLang="en-US" sz="2316" b="1" dirty="0">
                <a:solidFill>
                  <a:srgbClr val="FF0000"/>
                </a:solidFill>
                <a:ea typeface="SimSun" panose="02010600030101010101" pitchFamily="2" charset="-122"/>
              </a:rPr>
              <a:t>9</a:t>
            </a:r>
          </a:p>
        </p:txBody>
      </p:sp>
      <p:grpSp>
        <p:nvGrpSpPr>
          <p:cNvPr id="99" name="Group 34">
            <a:extLst>
              <a:ext uri="{FF2B5EF4-FFF2-40B4-BE49-F238E27FC236}">
                <a16:creationId xmlns:a16="http://schemas.microsoft.com/office/drawing/2014/main" id="{9CD15401-C432-4995-ABC0-FA15B7FB03E0}"/>
              </a:ext>
            </a:extLst>
          </p:cNvPr>
          <p:cNvGrpSpPr>
            <a:grpSpLocks/>
          </p:cNvGrpSpPr>
          <p:nvPr/>
        </p:nvGrpSpPr>
        <p:grpSpPr bwMode="auto">
          <a:xfrm>
            <a:off x="1187981" y="1879213"/>
            <a:ext cx="990600" cy="838200"/>
            <a:chOff x="0" y="0"/>
            <a:chExt cx="1200" cy="1296"/>
          </a:xfrm>
        </p:grpSpPr>
        <p:sp>
          <p:nvSpPr>
            <p:cNvPr id="100" name="Rectangle 35">
              <a:extLst>
                <a:ext uri="{FF2B5EF4-FFF2-40B4-BE49-F238E27FC236}">
                  <a16:creationId xmlns:a16="http://schemas.microsoft.com/office/drawing/2014/main" id="{6EA7E86D-24EA-4C2F-8D40-6F0BD48F5CD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-48" y="48"/>
              <a:ext cx="1296" cy="12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1" name="Oval 36">
              <a:extLst>
                <a:ext uri="{FF2B5EF4-FFF2-40B4-BE49-F238E27FC236}">
                  <a16:creationId xmlns:a16="http://schemas.microsoft.com/office/drawing/2014/main" id="{778C5C89-705B-45F7-9E79-0FDF360C12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" y="96"/>
              <a:ext cx="336" cy="33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2" name="Oval 37">
              <a:extLst>
                <a:ext uri="{FF2B5EF4-FFF2-40B4-BE49-F238E27FC236}">
                  <a16:creationId xmlns:a16="http://schemas.microsoft.com/office/drawing/2014/main" id="{F7757A16-A307-420B-A64C-4E2D20359F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96"/>
              <a:ext cx="336" cy="33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3" name="Oval 38">
              <a:extLst>
                <a:ext uri="{FF2B5EF4-FFF2-40B4-BE49-F238E27FC236}">
                  <a16:creationId xmlns:a16="http://schemas.microsoft.com/office/drawing/2014/main" id="{FCCD035C-7478-48DA-854E-5D26CB9495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6" y="96"/>
              <a:ext cx="336" cy="33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4" name="Oval 39">
              <a:extLst>
                <a:ext uri="{FF2B5EF4-FFF2-40B4-BE49-F238E27FC236}">
                  <a16:creationId xmlns:a16="http://schemas.microsoft.com/office/drawing/2014/main" id="{0C48A3D0-F80E-4712-A92C-BBDE4C8F73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" y="480"/>
              <a:ext cx="336" cy="33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5" name="Oval 40">
              <a:extLst>
                <a:ext uri="{FF2B5EF4-FFF2-40B4-BE49-F238E27FC236}">
                  <a16:creationId xmlns:a16="http://schemas.microsoft.com/office/drawing/2014/main" id="{6F3184FB-EDB3-4D22-B942-81221782CF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" y="864"/>
              <a:ext cx="336" cy="33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6" name="Oval 41">
              <a:extLst>
                <a:ext uri="{FF2B5EF4-FFF2-40B4-BE49-F238E27FC236}">
                  <a16:creationId xmlns:a16="http://schemas.microsoft.com/office/drawing/2014/main" id="{0731B479-DC20-4851-80CA-F7E373637D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480"/>
              <a:ext cx="336" cy="33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7" name="Oval 42">
              <a:extLst>
                <a:ext uri="{FF2B5EF4-FFF2-40B4-BE49-F238E27FC236}">
                  <a16:creationId xmlns:a16="http://schemas.microsoft.com/office/drawing/2014/main" id="{C42FCB72-280C-486B-B236-1CB3703FE8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864"/>
              <a:ext cx="336" cy="33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8" name="Oval 43">
              <a:extLst>
                <a:ext uri="{FF2B5EF4-FFF2-40B4-BE49-F238E27FC236}">
                  <a16:creationId xmlns:a16="http://schemas.microsoft.com/office/drawing/2014/main" id="{ED740339-3DA3-4064-86A0-15D776AB22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6" y="480"/>
              <a:ext cx="336" cy="33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9" name="Oval 44">
              <a:extLst>
                <a:ext uri="{FF2B5EF4-FFF2-40B4-BE49-F238E27FC236}">
                  <a16:creationId xmlns:a16="http://schemas.microsoft.com/office/drawing/2014/main" id="{56117B7C-4A63-4965-AB84-A5C2A20CBD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6" y="864"/>
              <a:ext cx="336" cy="33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110" name="Group 45">
            <a:extLst>
              <a:ext uri="{FF2B5EF4-FFF2-40B4-BE49-F238E27FC236}">
                <a16:creationId xmlns:a16="http://schemas.microsoft.com/office/drawing/2014/main" id="{892953E0-DBD4-4B0F-9199-8C18F2C3D414}"/>
              </a:ext>
            </a:extLst>
          </p:cNvPr>
          <p:cNvGrpSpPr>
            <a:grpSpLocks/>
          </p:cNvGrpSpPr>
          <p:nvPr/>
        </p:nvGrpSpPr>
        <p:grpSpPr bwMode="auto">
          <a:xfrm>
            <a:off x="470128" y="2888425"/>
            <a:ext cx="990600" cy="838200"/>
            <a:chOff x="0" y="0"/>
            <a:chExt cx="1200" cy="1296"/>
          </a:xfrm>
        </p:grpSpPr>
        <p:sp>
          <p:nvSpPr>
            <p:cNvPr id="111" name="Rectangle 46">
              <a:extLst>
                <a:ext uri="{FF2B5EF4-FFF2-40B4-BE49-F238E27FC236}">
                  <a16:creationId xmlns:a16="http://schemas.microsoft.com/office/drawing/2014/main" id="{CE218035-C9A1-4803-B10B-6DE50EB9AC9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-48" y="48"/>
              <a:ext cx="1296" cy="12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2" name="Oval 47">
              <a:extLst>
                <a:ext uri="{FF2B5EF4-FFF2-40B4-BE49-F238E27FC236}">
                  <a16:creationId xmlns:a16="http://schemas.microsoft.com/office/drawing/2014/main" id="{D03028AF-F62A-4CCE-ABA5-42D3638D27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" y="96"/>
              <a:ext cx="336" cy="33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3" name="Oval 48">
              <a:extLst>
                <a:ext uri="{FF2B5EF4-FFF2-40B4-BE49-F238E27FC236}">
                  <a16:creationId xmlns:a16="http://schemas.microsoft.com/office/drawing/2014/main" id="{78127F86-89E4-4A15-B474-C383CC8A44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96"/>
              <a:ext cx="336" cy="33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4" name="Oval 49">
              <a:extLst>
                <a:ext uri="{FF2B5EF4-FFF2-40B4-BE49-F238E27FC236}">
                  <a16:creationId xmlns:a16="http://schemas.microsoft.com/office/drawing/2014/main" id="{3024121F-2B38-4641-90B3-055D273381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6" y="96"/>
              <a:ext cx="336" cy="33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5" name="Oval 50">
              <a:extLst>
                <a:ext uri="{FF2B5EF4-FFF2-40B4-BE49-F238E27FC236}">
                  <a16:creationId xmlns:a16="http://schemas.microsoft.com/office/drawing/2014/main" id="{07AAD5B5-4030-4640-A0F2-F50EC7E5A9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" y="480"/>
              <a:ext cx="336" cy="33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6" name="Oval 51">
              <a:extLst>
                <a:ext uri="{FF2B5EF4-FFF2-40B4-BE49-F238E27FC236}">
                  <a16:creationId xmlns:a16="http://schemas.microsoft.com/office/drawing/2014/main" id="{73DE7E42-CB82-4B02-A9FE-FD22A9788E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" y="864"/>
              <a:ext cx="336" cy="33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7" name="Oval 52">
              <a:extLst>
                <a:ext uri="{FF2B5EF4-FFF2-40B4-BE49-F238E27FC236}">
                  <a16:creationId xmlns:a16="http://schemas.microsoft.com/office/drawing/2014/main" id="{E76E090E-CDB0-4891-BD94-45A5DBAD36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480"/>
              <a:ext cx="336" cy="33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8" name="Oval 53">
              <a:extLst>
                <a:ext uri="{FF2B5EF4-FFF2-40B4-BE49-F238E27FC236}">
                  <a16:creationId xmlns:a16="http://schemas.microsoft.com/office/drawing/2014/main" id="{4F800F29-8684-4745-9D88-9A12FF9F51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864"/>
              <a:ext cx="336" cy="33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9" name="Oval 54">
              <a:extLst>
                <a:ext uri="{FF2B5EF4-FFF2-40B4-BE49-F238E27FC236}">
                  <a16:creationId xmlns:a16="http://schemas.microsoft.com/office/drawing/2014/main" id="{43D3CA1B-8151-4A93-81B7-E49EFEEF98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6" y="480"/>
              <a:ext cx="336" cy="33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0" name="Oval 55">
              <a:extLst>
                <a:ext uri="{FF2B5EF4-FFF2-40B4-BE49-F238E27FC236}">
                  <a16:creationId xmlns:a16="http://schemas.microsoft.com/office/drawing/2014/main" id="{8DBD8DD4-D1E4-47DE-A349-56086449C0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6" y="864"/>
              <a:ext cx="336" cy="33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121" name="Group 45">
            <a:extLst>
              <a:ext uri="{FF2B5EF4-FFF2-40B4-BE49-F238E27FC236}">
                <a16:creationId xmlns:a16="http://schemas.microsoft.com/office/drawing/2014/main" id="{6A7876AF-36F2-449E-B808-4616E3614C11}"/>
              </a:ext>
            </a:extLst>
          </p:cNvPr>
          <p:cNvGrpSpPr>
            <a:grpSpLocks/>
          </p:cNvGrpSpPr>
          <p:nvPr/>
        </p:nvGrpSpPr>
        <p:grpSpPr bwMode="auto">
          <a:xfrm>
            <a:off x="1751330" y="2905027"/>
            <a:ext cx="990600" cy="838200"/>
            <a:chOff x="0" y="0"/>
            <a:chExt cx="1200" cy="1296"/>
          </a:xfrm>
        </p:grpSpPr>
        <p:sp>
          <p:nvSpPr>
            <p:cNvPr id="122" name="Rectangle 46">
              <a:extLst>
                <a:ext uri="{FF2B5EF4-FFF2-40B4-BE49-F238E27FC236}">
                  <a16:creationId xmlns:a16="http://schemas.microsoft.com/office/drawing/2014/main" id="{A6F03F81-C897-421C-BCB7-4EDD4D0D022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-48" y="48"/>
              <a:ext cx="1296" cy="12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3" name="Oval 47">
              <a:extLst>
                <a:ext uri="{FF2B5EF4-FFF2-40B4-BE49-F238E27FC236}">
                  <a16:creationId xmlns:a16="http://schemas.microsoft.com/office/drawing/2014/main" id="{9F87F268-A5C4-47D1-8399-2DB4D1169F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" y="96"/>
              <a:ext cx="336" cy="33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4" name="Oval 48">
              <a:extLst>
                <a:ext uri="{FF2B5EF4-FFF2-40B4-BE49-F238E27FC236}">
                  <a16:creationId xmlns:a16="http://schemas.microsoft.com/office/drawing/2014/main" id="{C8DA3399-09E8-4D70-88D6-57131AACF6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96"/>
              <a:ext cx="336" cy="33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5" name="Oval 49">
              <a:extLst>
                <a:ext uri="{FF2B5EF4-FFF2-40B4-BE49-F238E27FC236}">
                  <a16:creationId xmlns:a16="http://schemas.microsoft.com/office/drawing/2014/main" id="{50E3956B-825C-484D-BE26-A409960B49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6" y="96"/>
              <a:ext cx="336" cy="33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6" name="Oval 50">
              <a:extLst>
                <a:ext uri="{FF2B5EF4-FFF2-40B4-BE49-F238E27FC236}">
                  <a16:creationId xmlns:a16="http://schemas.microsoft.com/office/drawing/2014/main" id="{D1605E0C-0CDE-44F4-BA65-75E9E74594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" y="480"/>
              <a:ext cx="336" cy="33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7" name="Oval 51">
              <a:extLst>
                <a:ext uri="{FF2B5EF4-FFF2-40B4-BE49-F238E27FC236}">
                  <a16:creationId xmlns:a16="http://schemas.microsoft.com/office/drawing/2014/main" id="{96A838E7-5160-47AF-B9D8-6346FC2AB0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" y="864"/>
              <a:ext cx="336" cy="33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8" name="Oval 52">
              <a:extLst>
                <a:ext uri="{FF2B5EF4-FFF2-40B4-BE49-F238E27FC236}">
                  <a16:creationId xmlns:a16="http://schemas.microsoft.com/office/drawing/2014/main" id="{0D50CAC7-E557-4BB9-8D13-D450210EB6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480"/>
              <a:ext cx="336" cy="33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9" name="Oval 53">
              <a:extLst>
                <a:ext uri="{FF2B5EF4-FFF2-40B4-BE49-F238E27FC236}">
                  <a16:creationId xmlns:a16="http://schemas.microsoft.com/office/drawing/2014/main" id="{0ED1FD8D-5AB3-4BD1-B000-18604A76ED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864"/>
              <a:ext cx="336" cy="33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0" name="Oval 54">
              <a:extLst>
                <a:ext uri="{FF2B5EF4-FFF2-40B4-BE49-F238E27FC236}">
                  <a16:creationId xmlns:a16="http://schemas.microsoft.com/office/drawing/2014/main" id="{9E53C378-95DB-4C78-AB21-C1EDEA3690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6" y="480"/>
              <a:ext cx="336" cy="33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1" name="Oval 55">
              <a:extLst>
                <a:ext uri="{FF2B5EF4-FFF2-40B4-BE49-F238E27FC236}">
                  <a16:creationId xmlns:a16="http://schemas.microsoft.com/office/drawing/2014/main" id="{C856AE68-3524-41F5-BF14-0A2A94EA98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6" y="864"/>
              <a:ext cx="336" cy="33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132" name="Group 45">
            <a:extLst>
              <a:ext uri="{FF2B5EF4-FFF2-40B4-BE49-F238E27FC236}">
                <a16:creationId xmlns:a16="http://schemas.microsoft.com/office/drawing/2014/main" id="{22B34396-303A-43F4-9061-356F7FCA75FB}"/>
              </a:ext>
            </a:extLst>
          </p:cNvPr>
          <p:cNvGrpSpPr>
            <a:grpSpLocks/>
          </p:cNvGrpSpPr>
          <p:nvPr/>
        </p:nvGrpSpPr>
        <p:grpSpPr bwMode="auto">
          <a:xfrm>
            <a:off x="47325" y="4479656"/>
            <a:ext cx="990600" cy="838200"/>
            <a:chOff x="0" y="0"/>
            <a:chExt cx="1200" cy="1296"/>
          </a:xfrm>
        </p:grpSpPr>
        <p:sp>
          <p:nvSpPr>
            <p:cNvPr id="133" name="Rectangle 46">
              <a:extLst>
                <a:ext uri="{FF2B5EF4-FFF2-40B4-BE49-F238E27FC236}">
                  <a16:creationId xmlns:a16="http://schemas.microsoft.com/office/drawing/2014/main" id="{E576C6EC-1B55-4549-8451-22C812DED03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-48" y="48"/>
              <a:ext cx="1296" cy="12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4" name="Oval 47">
              <a:extLst>
                <a:ext uri="{FF2B5EF4-FFF2-40B4-BE49-F238E27FC236}">
                  <a16:creationId xmlns:a16="http://schemas.microsoft.com/office/drawing/2014/main" id="{97F3014A-8D6C-4122-831A-C01709EAB5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" y="96"/>
              <a:ext cx="336" cy="33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5" name="Oval 48">
              <a:extLst>
                <a:ext uri="{FF2B5EF4-FFF2-40B4-BE49-F238E27FC236}">
                  <a16:creationId xmlns:a16="http://schemas.microsoft.com/office/drawing/2014/main" id="{71AAAE40-39A9-47BE-92DC-CAF19E7187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96"/>
              <a:ext cx="336" cy="33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6" name="Oval 49">
              <a:extLst>
                <a:ext uri="{FF2B5EF4-FFF2-40B4-BE49-F238E27FC236}">
                  <a16:creationId xmlns:a16="http://schemas.microsoft.com/office/drawing/2014/main" id="{724EA612-5A26-44B4-9AEF-68F0BDBE21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6" y="96"/>
              <a:ext cx="336" cy="33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7" name="Oval 50">
              <a:extLst>
                <a:ext uri="{FF2B5EF4-FFF2-40B4-BE49-F238E27FC236}">
                  <a16:creationId xmlns:a16="http://schemas.microsoft.com/office/drawing/2014/main" id="{844A5E82-0733-4E66-B40B-5E758D8F0C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" y="480"/>
              <a:ext cx="336" cy="33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8" name="Oval 51">
              <a:extLst>
                <a:ext uri="{FF2B5EF4-FFF2-40B4-BE49-F238E27FC236}">
                  <a16:creationId xmlns:a16="http://schemas.microsoft.com/office/drawing/2014/main" id="{A63FD66F-78D6-46A2-B9DD-CC51BB4E37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" y="864"/>
              <a:ext cx="336" cy="33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9" name="Oval 52">
              <a:extLst>
                <a:ext uri="{FF2B5EF4-FFF2-40B4-BE49-F238E27FC236}">
                  <a16:creationId xmlns:a16="http://schemas.microsoft.com/office/drawing/2014/main" id="{E305A4F5-A955-43B1-81FB-7FE0BC6A5B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480"/>
              <a:ext cx="336" cy="33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0" name="Oval 53">
              <a:extLst>
                <a:ext uri="{FF2B5EF4-FFF2-40B4-BE49-F238E27FC236}">
                  <a16:creationId xmlns:a16="http://schemas.microsoft.com/office/drawing/2014/main" id="{6012BD91-B104-44D4-8CBA-4E78768ABF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864"/>
              <a:ext cx="336" cy="33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1" name="Oval 54">
              <a:extLst>
                <a:ext uri="{FF2B5EF4-FFF2-40B4-BE49-F238E27FC236}">
                  <a16:creationId xmlns:a16="http://schemas.microsoft.com/office/drawing/2014/main" id="{4FDA8F36-C44F-47A8-9103-F3F1CE7A53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6" y="480"/>
              <a:ext cx="336" cy="33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2" name="Oval 55">
              <a:extLst>
                <a:ext uri="{FF2B5EF4-FFF2-40B4-BE49-F238E27FC236}">
                  <a16:creationId xmlns:a16="http://schemas.microsoft.com/office/drawing/2014/main" id="{361CF4B4-704A-4C7F-9641-4DB01E8313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6" y="864"/>
              <a:ext cx="336" cy="33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143" name="Group 45">
            <a:extLst>
              <a:ext uri="{FF2B5EF4-FFF2-40B4-BE49-F238E27FC236}">
                <a16:creationId xmlns:a16="http://schemas.microsoft.com/office/drawing/2014/main" id="{FA335A85-1FA0-4C4F-9EC4-562D05ABFF55}"/>
              </a:ext>
            </a:extLst>
          </p:cNvPr>
          <p:cNvGrpSpPr>
            <a:grpSpLocks/>
          </p:cNvGrpSpPr>
          <p:nvPr/>
        </p:nvGrpSpPr>
        <p:grpSpPr bwMode="auto">
          <a:xfrm>
            <a:off x="1323212" y="4479655"/>
            <a:ext cx="990600" cy="838200"/>
            <a:chOff x="0" y="0"/>
            <a:chExt cx="1200" cy="1296"/>
          </a:xfrm>
        </p:grpSpPr>
        <p:sp>
          <p:nvSpPr>
            <p:cNvPr id="144" name="Rectangle 46">
              <a:extLst>
                <a:ext uri="{FF2B5EF4-FFF2-40B4-BE49-F238E27FC236}">
                  <a16:creationId xmlns:a16="http://schemas.microsoft.com/office/drawing/2014/main" id="{96A47533-BA04-49FB-939B-CD6A4EE399F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-48" y="48"/>
              <a:ext cx="1296" cy="12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5" name="Oval 47">
              <a:extLst>
                <a:ext uri="{FF2B5EF4-FFF2-40B4-BE49-F238E27FC236}">
                  <a16:creationId xmlns:a16="http://schemas.microsoft.com/office/drawing/2014/main" id="{162BD19D-4E4C-474E-A1E8-20194D0964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" y="96"/>
              <a:ext cx="336" cy="33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6" name="Oval 48">
              <a:extLst>
                <a:ext uri="{FF2B5EF4-FFF2-40B4-BE49-F238E27FC236}">
                  <a16:creationId xmlns:a16="http://schemas.microsoft.com/office/drawing/2014/main" id="{FC15B1A8-EB45-4BBE-87EB-C33829AE29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96"/>
              <a:ext cx="336" cy="33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7" name="Oval 49">
              <a:extLst>
                <a:ext uri="{FF2B5EF4-FFF2-40B4-BE49-F238E27FC236}">
                  <a16:creationId xmlns:a16="http://schemas.microsoft.com/office/drawing/2014/main" id="{C1DD87F6-5132-41EC-B260-1A499C522B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6" y="96"/>
              <a:ext cx="336" cy="33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8" name="Oval 50">
              <a:extLst>
                <a:ext uri="{FF2B5EF4-FFF2-40B4-BE49-F238E27FC236}">
                  <a16:creationId xmlns:a16="http://schemas.microsoft.com/office/drawing/2014/main" id="{3BBBB37A-D058-41C7-A59A-0EAFB14C62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" y="480"/>
              <a:ext cx="336" cy="33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9" name="Oval 51">
              <a:extLst>
                <a:ext uri="{FF2B5EF4-FFF2-40B4-BE49-F238E27FC236}">
                  <a16:creationId xmlns:a16="http://schemas.microsoft.com/office/drawing/2014/main" id="{3B0ECDFC-A4F3-43DF-A978-5F3C771A75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" y="864"/>
              <a:ext cx="336" cy="33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0" name="Oval 52">
              <a:extLst>
                <a:ext uri="{FF2B5EF4-FFF2-40B4-BE49-F238E27FC236}">
                  <a16:creationId xmlns:a16="http://schemas.microsoft.com/office/drawing/2014/main" id="{AAA945E3-A216-4C63-9210-3C96C31088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480"/>
              <a:ext cx="336" cy="33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1" name="Oval 53">
              <a:extLst>
                <a:ext uri="{FF2B5EF4-FFF2-40B4-BE49-F238E27FC236}">
                  <a16:creationId xmlns:a16="http://schemas.microsoft.com/office/drawing/2014/main" id="{63BBACEA-6BF2-4D47-88E1-3420C06E77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864"/>
              <a:ext cx="336" cy="33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2" name="Oval 54">
              <a:extLst>
                <a:ext uri="{FF2B5EF4-FFF2-40B4-BE49-F238E27FC236}">
                  <a16:creationId xmlns:a16="http://schemas.microsoft.com/office/drawing/2014/main" id="{2AED3672-6DB3-4FF9-9958-3BBF9D4C19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6" y="480"/>
              <a:ext cx="336" cy="33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3" name="Oval 55">
              <a:extLst>
                <a:ext uri="{FF2B5EF4-FFF2-40B4-BE49-F238E27FC236}">
                  <a16:creationId xmlns:a16="http://schemas.microsoft.com/office/drawing/2014/main" id="{0BD0660D-C622-46FD-AB93-42F2469ED5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6" y="864"/>
              <a:ext cx="336" cy="33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154" name="Group 45">
            <a:extLst>
              <a:ext uri="{FF2B5EF4-FFF2-40B4-BE49-F238E27FC236}">
                <a16:creationId xmlns:a16="http://schemas.microsoft.com/office/drawing/2014/main" id="{2F345591-C686-4430-98C5-0B4636A0A09B}"/>
              </a:ext>
            </a:extLst>
          </p:cNvPr>
          <p:cNvGrpSpPr>
            <a:grpSpLocks/>
          </p:cNvGrpSpPr>
          <p:nvPr/>
        </p:nvGrpSpPr>
        <p:grpSpPr bwMode="auto">
          <a:xfrm>
            <a:off x="732305" y="5505470"/>
            <a:ext cx="990600" cy="838200"/>
            <a:chOff x="0" y="0"/>
            <a:chExt cx="1200" cy="1296"/>
          </a:xfrm>
        </p:grpSpPr>
        <p:sp>
          <p:nvSpPr>
            <p:cNvPr id="155" name="Rectangle 46">
              <a:extLst>
                <a:ext uri="{FF2B5EF4-FFF2-40B4-BE49-F238E27FC236}">
                  <a16:creationId xmlns:a16="http://schemas.microsoft.com/office/drawing/2014/main" id="{7FC7E8A0-D7A1-4CF9-ACF4-5F051853575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-48" y="48"/>
              <a:ext cx="1296" cy="12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6" name="Oval 47">
              <a:extLst>
                <a:ext uri="{FF2B5EF4-FFF2-40B4-BE49-F238E27FC236}">
                  <a16:creationId xmlns:a16="http://schemas.microsoft.com/office/drawing/2014/main" id="{17AFFE2F-00ED-46F0-A80E-C7CEEAF952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" y="96"/>
              <a:ext cx="336" cy="33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7" name="Oval 48">
              <a:extLst>
                <a:ext uri="{FF2B5EF4-FFF2-40B4-BE49-F238E27FC236}">
                  <a16:creationId xmlns:a16="http://schemas.microsoft.com/office/drawing/2014/main" id="{6B5AC859-6A13-4D71-9998-24C98D9D18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96"/>
              <a:ext cx="336" cy="33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8" name="Oval 49">
              <a:extLst>
                <a:ext uri="{FF2B5EF4-FFF2-40B4-BE49-F238E27FC236}">
                  <a16:creationId xmlns:a16="http://schemas.microsoft.com/office/drawing/2014/main" id="{F131CA86-FC74-47CA-8799-D8470AAE65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6" y="96"/>
              <a:ext cx="336" cy="33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9" name="Oval 50">
              <a:extLst>
                <a:ext uri="{FF2B5EF4-FFF2-40B4-BE49-F238E27FC236}">
                  <a16:creationId xmlns:a16="http://schemas.microsoft.com/office/drawing/2014/main" id="{F090EB44-8223-4761-AE45-6601598A05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" y="480"/>
              <a:ext cx="336" cy="33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0" name="Oval 51">
              <a:extLst>
                <a:ext uri="{FF2B5EF4-FFF2-40B4-BE49-F238E27FC236}">
                  <a16:creationId xmlns:a16="http://schemas.microsoft.com/office/drawing/2014/main" id="{84609992-F57D-48A4-B505-BECDEC93FE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" y="864"/>
              <a:ext cx="336" cy="33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1" name="Oval 52">
              <a:extLst>
                <a:ext uri="{FF2B5EF4-FFF2-40B4-BE49-F238E27FC236}">
                  <a16:creationId xmlns:a16="http://schemas.microsoft.com/office/drawing/2014/main" id="{F1323C03-4241-469F-B231-01947464B2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480"/>
              <a:ext cx="336" cy="33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2" name="Oval 53">
              <a:extLst>
                <a:ext uri="{FF2B5EF4-FFF2-40B4-BE49-F238E27FC236}">
                  <a16:creationId xmlns:a16="http://schemas.microsoft.com/office/drawing/2014/main" id="{408FE89F-724B-455B-81D8-F6C222E817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864"/>
              <a:ext cx="336" cy="33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3" name="Oval 54">
              <a:extLst>
                <a:ext uri="{FF2B5EF4-FFF2-40B4-BE49-F238E27FC236}">
                  <a16:creationId xmlns:a16="http://schemas.microsoft.com/office/drawing/2014/main" id="{AC5227BE-1DAF-42EA-A189-EAE8445E78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6" y="480"/>
              <a:ext cx="336" cy="33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4" name="Oval 55">
              <a:extLst>
                <a:ext uri="{FF2B5EF4-FFF2-40B4-BE49-F238E27FC236}">
                  <a16:creationId xmlns:a16="http://schemas.microsoft.com/office/drawing/2014/main" id="{BECBFEB6-AC98-45A1-AC7E-06353F3178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6" y="864"/>
              <a:ext cx="336" cy="33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165" name="Rectangle 5">
            <a:extLst>
              <a:ext uri="{FF2B5EF4-FFF2-40B4-BE49-F238E27FC236}">
                <a16:creationId xmlns:a16="http://schemas.microsoft.com/office/drawing/2014/main" id="{5E3D8655-D685-4CB4-A6D6-58A2D2ABA060}"/>
              </a:ext>
            </a:extLst>
          </p:cNvPr>
          <p:cNvSpPr/>
          <p:nvPr/>
        </p:nvSpPr>
        <p:spPr>
          <a:xfrm>
            <a:off x="4383306" y="3232083"/>
            <a:ext cx="1973617" cy="5823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61751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184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9 + 9 = 18</a:t>
            </a:r>
            <a:endParaRPr lang="vi-VN" altLang="en-US" sz="3184" dirty="0">
              <a:solidFill>
                <a:srgbClr val="FF000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66" name="Rectangle 5">
            <a:extLst>
              <a:ext uri="{FF2B5EF4-FFF2-40B4-BE49-F238E27FC236}">
                <a16:creationId xmlns:a16="http://schemas.microsoft.com/office/drawing/2014/main" id="{F8871F3B-59DE-4DC5-B838-BD0175171778}"/>
              </a:ext>
            </a:extLst>
          </p:cNvPr>
          <p:cNvSpPr/>
          <p:nvPr/>
        </p:nvSpPr>
        <p:spPr>
          <a:xfrm>
            <a:off x="4055346" y="5000046"/>
            <a:ext cx="2505819" cy="5823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61751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184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9 + 9 + 9= </a:t>
            </a:r>
            <a:r>
              <a:rPr lang="vi-VN" altLang="en-US" sz="3184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en-US" altLang="en-US" sz="3184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7</a:t>
            </a:r>
            <a:endParaRPr lang="vi-VN" altLang="en-US" sz="3184" dirty="0">
              <a:solidFill>
                <a:srgbClr val="FF000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67" name="Text Box 97">
            <a:extLst>
              <a:ext uri="{FF2B5EF4-FFF2-40B4-BE49-F238E27FC236}">
                <a16:creationId xmlns:a16="http://schemas.microsoft.com/office/drawing/2014/main" id="{69AC4332-478C-4782-873F-F1224DEB45A9}"/>
              </a:ext>
            </a:extLst>
          </p:cNvPr>
          <p:cNvSpPr txBox="1"/>
          <p:nvPr/>
        </p:nvSpPr>
        <p:spPr>
          <a:xfrm>
            <a:off x="8271149" y="5235275"/>
            <a:ext cx="1165481" cy="5823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61751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184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+mn-ea"/>
              </a:rPr>
              <a:t>90</a:t>
            </a:r>
            <a:endParaRPr lang="vi-VN" altLang="en-US" sz="3184" dirty="0">
              <a:solidFill>
                <a:srgbClr val="FF000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75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75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7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7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7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67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851 0.01274 L 0.27591 -0.20763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70" y="-1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800" decel="100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800" decel="100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1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961 -0.12407 L 0.27266 -0.35694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46" y="-11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800" decel="100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800" decel="100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800" decel="100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800" decel="100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00"/>
                            </p:stCondLst>
                            <p:childTnLst>
                              <p:par>
                                <p:cTn id="102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800" decel="100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800" decel="100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800" decel="100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800" decel="100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800" decel="100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800" decel="100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800" decel="100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800" decel="100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5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5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464 -0.0169 L 0.28633 -0.5419 " pathEditMode="relative" rAng="0" ptsTypes="AA">
                                      <p:cBhvr>
                                        <p:cTn id="144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78" y="-26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5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92" grpId="0" bldLvl="0" animBg="1"/>
      <p:bldP spid="7" grpId="0"/>
      <p:bldP spid="8" grpId="0"/>
      <p:bldP spid="11" grpId="0"/>
      <p:bldP spid="11" grpId="1"/>
      <p:bldP spid="11" grpId="2"/>
      <p:bldP spid="44" grpId="0" bldLvl="0" animBg="1"/>
      <p:bldP spid="45" grpId="0"/>
      <p:bldP spid="46" grpId="0"/>
      <p:bldP spid="46" grpId="1"/>
      <p:bldP spid="51" grpId="0"/>
      <p:bldP spid="51" grpId="1"/>
      <p:bldP spid="51" grpId="2"/>
      <p:bldP spid="86" grpId="0" bldLvl="0" animBg="1"/>
      <p:bldP spid="87" grpId="0"/>
      <p:bldP spid="88" grpId="0"/>
      <p:bldP spid="90" grpId="0"/>
      <p:bldP spid="90" grpId="1"/>
      <p:bldP spid="92" grpId="0"/>
      <p:bldP spid="92" grpId="1"/>
      <p:bldP spid="93" grpId="0"/>
      <p:bldP spid="93" grpId="1"/>
      <p:bldP spid="94" grpId="0"/>
      <p:bldP spid="94" grpId="1"/>
      <p:bldP spid="95" grpId="0"/>
      <p:bldP spid="95" grpId="1"/>
      <p:bldP spid="96" grpId="0"/>
      <p:bldP spid="96" grpId="1"/>
      <p:bldP spid="97" grpId="0"/>
      <p:bldP spid="97" grpId="1"/>
      <p:bldP spid="98" grpId="0"/>
      <p:bldP spid="98" grpId="1"/>
      <p:bldP spid="3" grpId="0" bldLvl="0" animBg="1"/>
      <p:bldP spid="4" grpId="0" bldLvl="0" animBg="1"/>
      <p:bldP spid="9" grpId="0"/>
      <p:bldP spid="165" grpId="0"/>
      <p:bldP spid="165" grpId="1"/>
      <p:bldP spid="166" grpId="0"/>
      <p:bldP spid="167" grpId="0"/>
      <p:bldP spid="167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4" name="图片 76803" descr="PPT素材-0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96" y="3447"/>
            <a:ext cx="12140808" cy="685110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5154591" y="1247303"/>
            <a:ext cx="441191" cy="5080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61751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026" b="1" dirty="0">
                <a:solidFill>
                  <a:srgbClr val="0000FF"/>
                </a:solidFill>
                <a:ea typeface="SimSun" panose="02010600030101010101" pitchFamily="2" charset="-122"/>
              </a:rPr>
              <a:t>9</a:t>
            </a:r>
          </a:p>
          <a:p>
            <a:pPr defTabSz="661751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026" b="1" dirty="0">
                <a:solidFill>
                  <a:srgbClr val="0000FF"/>
                </a:solidFill>
                <a:ea typeface="SimSun" panose="02010600030101010101" pitchFamily="2" charset="-122"/>
              </a:rPr>
              <a:t>9</a:t>
            </a:r>
          </a:p>
          <a:p>
            <a:pPr defTabSz="661751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026" b="1" dirty="0">
                <a:solidFill>
                  <a:srgbClr val="0000FF"/>
                </a:solidFill>
                <a:ea typeface="SimSun" panose="02010600030101010101" pitchFamily="2" charset="-122"/>
              </a:rPr>
              <a:t>9</a:t>
            </a:r>
          </a:p>
          <a:p>
            <a:pPr defTabSz="661751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026" b="1" dirty="0">
                <a:solidFill>
                  <a:srgbClr val="0000FF"/>
                </a:solidFill>
                <a:ea typeface="SimSun" panose="02010600030101010101" pitchFamily="2" charset="-122"/>
              </a:rPr>
              <a:t>9</a:t>
            </a:r>
          </a:p>
          <a:p>
            <a:pPr defTabSz="661751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026" b="1" dirty="0">
                <a:solidFill>
                  <a:srgbClr val="0000FF"/>
                </a:solidFill>
                <a:ea typeface="SimSun" panose="02010600030101010101" pitchFamily="2" charset="-122"/>
              </a:rPr>
              <a:t>9</a:t>
            </a:r>
          </a:p>
          <a:p>
            <a:pPr defTabSz="661751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026" b="1" dirty="0">
                <a:solidFill>
                  <a:srgbClr val="0000FF"/>
                </a:solidFill>
                <a:ea typeface="SimSun" panose="02010600030101010101" pitchFamily="2" charset="-122"/>
              </a:rPr>
              <a:t>9</a:t>
            </a:r>
          </a:p>
          <a:p>
            <a:pPr defTabSz="661751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026" b="1" dirty="0">
                <a:solidFill>
                  <a:srgbClr val="0000FF"/>
                </a:solidFill>
                <a:ea typeface="SimSun" panose="02010600030101010101" pitchFamily="2" charset="-122"/>
              </a:rPr>
              <a:t>9</a:t>
            </a:r>
          </a:p>
          <a:p>
            <a:pPr defTabSz="661751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026" b="1" dirty="0">
                <a:solidFill>
                  <a:srgbClr val="0000FF"/>
                </a:solidFill>
                <a:ea typeface="SimSun" panose="02010600030101010101" pitchFamily="2" charset="-122"/>
              </a:rPr>
              <a:t>9</a:t>
            </a:r>
          </a:p>
          <a:p>
            <a:pPr defTabSz="661751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026" b="1" dirty="0">
                <a:solidFill>
                  <a:srgbClr val="0000FF"/>
                </a:solidFill>
                <a:ea typeface="SimSun" panose="02010600030101010101" pitchFamily="2" charset="-122"/>
              </a:rPr>
              <a:t>9</a:t>
            </a:r>
          </a:p>
          <a:p>
            <a:pPr defTabSz="661751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026" b="1" dirty="0">
                <a:solidFill>
                  <a:srgbClr val="0000FF"/>
                </a:solidFill>
                <a:ea typeface="SimSun" panose="02010600030101010101" pitchFamily="2" charset="-122"/>
              </a:rPr>
              <a:t>9</a:t>
            </a:r>
          </a:p>
          <a:p>
            <a:pPr defTabSz="661751" fontAlgn="base">
              <a:spcBef>
                <a:spcPct val="50000"/>
              </a:spcBef>
              <a:spcAft>
                <a:spcPct val="0"/>
              </a:spcAft>
              <a:buNone/>
            </a:pPr>
            <a:endParaRPr lang="en-US" altLang="en-US" sz="2026" dirty="0">
              <a:solidFill>
                <a:srgbClr val="FF0000"/>
              </a:solidFill>
              <a:latin typeface=".VnArial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5595782" y="1241558"/>
            <a:ext cx="551489" cy="4946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61751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026" b="1">
                <a:solidFill>
                  <a:srgbClr val="000099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X</a:t>
            </a:r>
          </a:p>
          <a:p>
            <a:pPr defTabSz="661751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026" b="1">
                <a:solidFill>
                  <a:srgbClr val="000099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X</a:t>
            </a:r>
          </a:p>
          <a:p>
            <a:pPr defTabSz="661751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026" b="1">
                <a:solidFill>
                  <a:srgbClr val="000099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X</a:t>
            </a:r>
          </a:p>
          <a:p>
            <a:pPr defTabSz="661751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026" b="1">
                <a:solidFill>
                  <a:srgbClr val="000099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X</a:t>
            </a:r>
          </a:p>
          <a:p>
            <a:pPr defTabSz="661751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026" b="1">
                <a:solidFill>
                  <a:srgbClr val="000099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X</a:t>
            </a:r>
          </a:p>
          <a:p>
            <a:pPr defTabSz="661751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026" b="1">
                <a:solidFill>
                  <a:srgbClr val="000099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X</a:t>
            </a:r>
          </a:p>
          <a:p>
            <a:pPr defTabSz="661751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026" b="1">
                <a:solidFill>
                  <a:srgbClr val="000099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X</a:t>
            </a:r>
          </a:p>
          <a:p>
            <a:pPr defTabSz="661751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026" b="1">
                <a:solidFill>
                  <a:srgbClr val="000099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X</a:t>
            </a:r>
          </a:p>
          <a:p>
            <a:pPr defTabSz="661751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026" b="1">
                <a:solidFill>
                  <a:srgbClr val="000099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X</a:t>
            </a:r>
          </a:p>
          <a:p>
            <a:pPr defTabSz="661751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026" b="1">
                <a:solidFill>
                  <a:srgbClr val="000099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X</a:t>
            </a:r>
          </a:p>
          <a:p>
            <a:pPr defTabSz="661751" fontAlgn="base">
              <a:spcBef>
                <a:spcPct val="50000"/>
              </a:spcBef>
              <a:spcAft>
                <a:spcPct val="0"/>
              </a:spcAft>
              <a:buNone/>
            </a:pPr>
            <a:endParaRPr lang="en-US" altLang="en-US" sz="1447" b="1">
              <a:solidFill>
                <a:srgbClr val="000099"/>
              </a:solidFill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6005952" y="1216281"/>
            <a:ext cx="551489" cy="4612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61751"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en-US" altLang="en-US" sz="2026" b="1" dirty="0">
                <a:solidFill>
                  <a:srgbClr val="C00000"/>
                </a:solidFill>
                <a:latin typeface="Arial"/>
                <a:ea typeface="SimSun" panose="02010600030101010101" pitchFamily="2" charset="-122"/>
                <a:cs typeface="Arial" panose="020B0604020202020204" pitchFamily="34" charset="0"/>
              </a:rPr>
              <a:t>1</a:t>
            </a:r>
          </a:p>
          <a:p>
            <a:pPr algn="ctr" defTabSz="661751"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en-US" altLang="en-US" sz="2026" b="1" dirty="0">
                <a:solidFill>
                  <a:srgbClr val="C00000"/>
                </a:solidFill>
                <a:latin typeface="Arial"/>
                <a:ea typeface="SimSun" panose="02010600030101010101" pitchFamily="2" charset="-122"/>
                <a:cs typeface="Arial" panose="020B0604020202020204" pitchFamily="34" charset="0"/>
              </a:rPr>
              <a:t>2</a:t>
            </a:r>
          </a:p>
          <a:p>
            <a:pPr algn="ctr" defTabSz="661751"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en-US" altLang="en-US" sz="2026" b="1" dirty="0">
                <a:solidFill>
                  <a:srgbClr val="C00000"/>
                </a:solidFill>
                <a:latin typeface="Arial"/>
                <a:ea typeface="SimSun" panose="02010600030101010101" pitchFamily="2" charset="-122"/>
                <a:cs typeface="Arial" panose="020B0604020202020204" pitchFamily="34" charset="0"/>
              </a:rPr>
              <a:t>3</a:t>
            </a:r>
          </a:p>
          <a:p>
            <a:pPr algn="ctr" defTabSz="661751"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en-US" altLang="en-US" sz="2026" b="1" dirty="0">
                <a:solidFill>
                  <a:srgbClr val="C00000"/>
                </a:solidFill>
                <a:latin typeface="Arial"/>
                <a:ea typeface="SimSun" panose="02010600030101010101" pitchFamily="2" charset="-122"/>
                <a:cs typeface="Arial" panose="020B0604020202020204" pitchFamily="34" charset="0"/>
              </a:rPr>
              <a:t>4</a:t>
            </a:r>
          </a:p>
          <a:p>
            <a:pPr algn="ctr" defTabSz="661751"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en-US" altLang="en-US" sz="2026" b="1" dirty="0">
                <a:solidFill>
                  <a:srgbClr val="C00000"/>
                </a:solidFill>
                <a:latin typeface="Arial"/>
                <a:ea typeface="SimSun" panose="02010600030101010101" pitchFamily="2" charset="-122"/>
                <a:cs typeface="Arial" panose="020B0604020202020204" pitchFamily="34" charset="0"/>
              </a:rPr>
              <a:t>5</a:t>
            </a:r>
          </a:p>
          <a:p>
            <a:pPr algn="ctr" defTabSz="661751"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en-US" altLang="en-US" sz="2026" b="1" dirty="0">
                <a:solidFill>
                  <a:srgbClr val="C00000"/>
                </a:solidFill>
                <a:latin typeface="Arial"/>
                <a:ea typeface="SimSun" panose="02010600030101010101" pitchFamily="2" charset="-122"/>
                <a:cs typeface="Arial" panose="020B0604020202020204" pitchFamily="34" charset="0"/>
              </a:rPr>
              <a:t>6</a:t>
            </a:r>
          </a:p>
          <a:p>
            <a:pPr algn="ctr" defTabSz="661751"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en-US" altLang="en-US" sz="2026" b="1" dirty="0">
                <a:solidFill>
                  <a:srgbClr val="C00000"/>
                </a:solidFill>
                <a:latin typeface="Arial"/>
                <a:ea typeface="SimSun" panose="02010600030101010101" pitchFamily="2" charset="-122"/>
                <a:cs typeface="Arial" panose="020B0604020202020204" pitchFamily="34" charset="0"/>
              </a:rPr>
              <a:t>7</a:t>
            </a:r>
          </a:p>
          <a:p>
            <a:pPr algn="ctr" defTabSz="661751"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en-US" altLang="en-US" sz="2026" b="1" dirty="0">
                <a:solidFill>
                  <a:srgbClr val="C00000"/>
                </a:solidFill>
                <a:latin typeface="Arial"/>
                <a:ea typeface="SimSun" panose="02010600030101010101" pitchFamily="2" charset="-122"/>
                <a:cs typeface="Arial" panose="020B0604020202020204" pitchFamily="34" charset="0"/>
              </a:rPr>
              <a:t>8</a:t>
            </a:r>
          </a:p>
          <a:p>
            <a:pPr algn="ctr" defTabSz="661751"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en-US" altLang="en-US" sz="2026" b="1" dirty="0">
                <a:solidFill>
                  <a:srgbClr val="C00000"/>
                </a:solidFill>
                <a:latin typeface="Arial"/>
                <a:ea typeface="SimSun" panose="02010600030101010101" pitchFamily="2" charset="-122"/>
                <a:cs typeface="Arial" panose="020B0604020202020204" pitchFamily="34" charset="0"/>
              </a:rPr>
              <a:t>9</a:t>
            </a:r>
          </a:p>
          <a:p>
            <a:pPr algn="ctr" defTabSz="661751"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en-US" altLang="en-US" sz="2026" b="1" dirty="0">
                <a:solidFill>
                  <a:srgbClr val="C00000"/>
                </a:solidFill>
                <a:latin typeface="Arial"/>
                <a:ea typeface="SimSun" panose="02010600030101010101" pitchFamily="2" charset="-122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6367867" y="1234665"/>
            <a:ext cx="551489" cy="4946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61751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026" b="1">
                <a:solidFill>
                  <a:srgbClr val="000099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=</a:t>
            </a:r>
          </a:p>
          <a:p>
            <a:pPr defTabSz="661751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026" b="1">
                <a:solidFill>
                  <a:srgbClr val="000099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=</a:t>
            </a:r>
          </a:p>
          <a:p>
            <a:pPr defTabSz="661751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026" b="1">
                <a:solidFill>
                  <a:srgbClr val="000099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=</a:t>
            </a:r>
          </a:p>
          <a:p>
            <a:pPr defTabSz="661751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026" b="1">
                <a:solidFill>
                  <a:srgbClr val="000099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=</a:t>
            </a:r>
          </a:p>
          <a:p>
            <a:pPr defTabSz="661751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026" b="1">
                <a:solidFill>
                  <a:srgbClr val="000099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=</a:t>
            </a:r>
          </a:p>
          <a:p>
            <a:pPr defTabSz="661751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026" b="1">
                <a:solidFill>
                  <a:srgbClr val="000099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=</a:t>
            </a:r>
          </a:p>
          <a:p>
            <a:pPr defTabSz="661751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026" b="1">
                <a:solidFill>
                  <a:srgbClr val="000099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=</a:t>
            </a:r>
          </a:p>
          <a:p>
            <a:pPr defTabSz="661751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026" b="1">
                <a:solidFill>
                  <a:srgbClr val="000099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=</a:t>
            </a:r>
          </a:p>
          <a:p>
            <a:pPr defTabSz="661751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026" b="1">
                <a:solidFill>
                  <a:srgbClr val="000099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=</a:t>
            </a:r>
          </a:p>
          <a:p>
            <a:pPr defTabSz="661751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026" b="1">
                <a:solidFill>
                  <a:srgbClr val="000099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=</a:t>
            </a:r>
          </a:p>
          <a:p>
            <a:pPr defTabSz="661751" fontAlgn="base">
              <a:spcBef>
                <a:spcPct val="50000"/>
              </a:spcBef>
              <a:spcAft>
                <a:spcPct val="0"/>
              </a:spcAft>
              <a:buNone/>
            </a:pPr>
            <a:endParaRPr lang="en-US" altLang="en-US" sz="1447">
              <a:solidFill>
                <a:srgbClr val="000000"/>
              </a:solidFill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2" name="Text Box 15"/>
          <p:cNvSpPr txBox="1">
            <a:spLocks noChangeArrowheads="1"/>
          </p:cNvSpPr>
          <p:nvPr/>
        </p:nvSpPr>
        <p:spPr bwMode="auto">
          <a:xfrm>
            <a:off x="6679229" y="1247303"/>
            <a:ext cx="602043" cy="5080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61751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026" b="1" dirty="0">
                <a:solidFill>
                  <a:srgbClr val="9900CC"/>
                </a:solidFill>
                <a:ea typeface="SimSun" panose="02010600030101010101" pitchFamily="2" charset="-122"/>
              </a:rPr>
              <a:t>  9</a:t>
            </a:r>
          </a:p>
          <a:p>
            <a:pPr defTabSz="661751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026" b="1" dirty="0">
                <a:solidFill>
                  <a:srgbClr val="9900CC"/>
                </a:solidFill>
                <a:ea typeface="SimSun" panose="02010600030101010101" pitchFamily="2" charset="-122"/>
              </a:rPr>
              <a:t>18</a:t>
            </a:r>
          </a:p>
          <a:p>
            <a:pPr defTabSz="661751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026" b="1" dirty="0">
                <a:solidFill>
                  <a:srgbClr val="9900CC"/>
                </a:solidFill>
                <a:ea typeface="SimSun" panose="02010600030101010101" pitchFamily="2" charset="-122"/>
              </a:rPr>
              <a:t>27</a:t>
            </a:r>
          </a:p>
          <a:p>
            <a:pPr defTabSz="661751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026" b="1" dirty="0">
                <a:solidFill>
                  <a:srgbClr val="9900CC"/>
                </a:solidFill>
                <a:ea typeface="SimSun" panose="02010600030101010101" pitchFamily="2" charset="-122"/>
              </a:rPr>
              <a:t>36</a:t>
            </a:r>
          </a:p>
          <a:p>
            <a:pPr defTabSz="661751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026" b="1" dirty="0">
                <a:solidFill>
                  <a:srgbClr val="9900CC"/>
                </a:solidFill>
                <a:ea typeface="SimSun" panose="02010600030101010101" pitchFamily="2" charset="-122"/>
              </a:rPr>
              <a:t>45</a:t>
            </a:r>
          </a:p>
          <a:p>
            <a:pPr defTabSz="661751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026" b="1" dirty="0">
                <a:solidFill>
                  <a:srgbClr val="9900CC"/>
                </a:solidFill>
                <a:ea typeface="SimSun" panose="02010600030101010101" pitchFamily="2" charset="-122"/>
              </a:rPr>
              <a:t>54</a:t>
            </a:r>
          </a:p>
          <a:p>
            <a:pPr defTabSz="661751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026" b="1" dirty="0">
                <a:solidFill>
                  <a:srgbClr val="9900CC"/>
                </a:solidFill>
                <a:ea typeface="SimSun" panose="02010600030101010101" pitchFamily="2" charset="-122"/>
              </a:rPr>
              <a:t>63</a:t>
            </a:r>
          </a:p>
          <a:p>
            <a:pPr defTabSz="661751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026" b="1" dirty="0">
                <a:solidFill>
                  <a:srgbClr val="9900CC"/>
                </a:solidFill>
                <a:ea typeface="SimSun" panose="02010600030101010101" pitchFamily="2" charset="-122"/>
              </a:rPr>
              <a:t>72</a:t>
            </a:r>
          </a:p>
          <a:p>
            <a:pPr defTabSz="661751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026" b="1" dirty="0">
                <a:solidFill>
                  <a:srgbClr val="9900CC"/>
                </a:solidFill>
                <a:ea typeface="SimSun" panose="02010600030101010101" pitchFamily="2" charset="-122"/>
              </a:rPr>
              <a:t>81</a:t>
            </a:r>
          </a:p>
          <a:p>
            <a:pPr defTabSz="661751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026" b="1" dirty="0">
                <a:solidFill>
                  <a:srgbClr val="9900CC"/>
                </a:solidFill>
                <a:ea typeface="SimSun" panose="02010600030101010101" pitchFamily="2" charset="-122"/>
              </a:rPr>
              <a:t>90</a:t>
            </a:r>
          </a:p>
          <a:p>
            <a:pPr defTabSz="661751" fontAlgn="base">
              <a:spcBef>
                <a:spcPct val="50000"/>
              </a:spcBef>
              <a:spcAft>
                <a:spcPct val="0"/>
              </a:spcAft>
              <a:buNone/>
            </a:pPr>
            <a:endParaRPr lang="en-US" altLang="en-US" sz="2026" dirty="0">
              <a:solidFill>
                <a:srgbClr val="9900CC"/>
              </a:solidFill>
              <a:latin typeface=".VnArial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3" name="Text Box 16"/>
          <p:cNvSpPr txBox="1">
            <a:spLocks noChangeArrowheads="1"/>
          </p:cNvSpPr>
          <p:nvPr/>
        </p:nvSpPr>
        <p:spPr bwMode="auto">
          <a:xfrm rot="19573007">
            <a:off x="1337075" y="1247074"/>
            <a:ext cx="2205957" cy="805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61751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316" b="1" dirty="0">
                <a:solidFill>
                  <a:srgbClr val="FF0000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BẢNG NHÂN 9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6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4" name="图片 76803" descr="PPT素材-0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96" y="3447"/>
            <a:ext cx="12140808" cy="685110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5154591" y="1247303"/>
            <a:ext cx="441191" cy="5080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661751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26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9</a:t>
            </a:r>
          </a:p>
          <a:p>
            <a:pPr marL="0" marR="0" lvl="0" indent="0" algn="l" defTabSz="661751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26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9</a:t>
            </a:r>
          </a:p>
          <a:p>
            <a:pPr marL="0" marR="0" lvl="0" indent="0" algn="l" defTabSz="661751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26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9</a:t>
            </a:r>
          </a:p>
          <a:p>
            <a:pPr marL="0" marR="0" lvl="0" indent="0" algn="l" defTabSz="661751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26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9</a:t>
            </a:r>
          </a:p>
          <a:p>
            <a:pPr marL="0" marR="0" lvl="0" indent="0" algn="l" defTabSz="661751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26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9</a:t>
            </a:r>
          </a:p>
          <a:p>
            <a:pPr marL="0" marR="0" lvl="0" indent="0" algn="l" defTabSz="661751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26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9</a:t>
            </a:r>
          </a:p>
          <a:p>
            <a:pPr marL="0" marR="0" lvl="0" indent="0" algn="l" defTabSz="661751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26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9</a:t>
            </a:r>
          </a:p>
          <a:p>
            <a:pPr marL="0" marR="0" lvl="0" indent="0" algn="l" defTabSz="661751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26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9</a:t>
            </a:r>
          </a:p>
          <a:p>
            <a:pPr marL="0" marR="0" lvl="0" indent="0" algn="l" defTabSz="661751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26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9</a:t>
            </a:r>
          </a:p>
          <a:p>
            <a:pPr marL="0" marR="0" lvl="0" indent="0" algn="l" defTabSz="661751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26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9</a:t>
            </a:r>
          </a:p>
          <a:p>
            <a:pPr marL="0" marR="0" lvl="0" indent="0" algn="l" defTabSz="661751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26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.VnArial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5595782" y="1241558"/>
            <a:ext cx="551489" cy="4946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661751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26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X</a:t>
            </a:r>
          </a:p>
          <a:p>
            <a:pPr marL="0" marR="0" lvl="0" indent="0" algn="l" defTabSz="661751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26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X</a:t>
            </a:r>
          </a:p>
          <a:p>
            <a:pPr marL="0" marR="0" lvl="0" indent="0" algn="l" defTabSz="661751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26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X</a:t>
            </a:r>
          </a:p>
          <a:p>
            <a:pPr marL="0" marR="0" lvl="0" indent="0" algn="l" defTabSz="661751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26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X</a:t>
            </a:r>
          </a:p>
          <a:p>
            <a:pPr marL="0" marR="0" lvl="0" indent="0" algn="l" defTabSz="661751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26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X</a:t>
            </a:r>
          </a:p>
          <a:p>
            <a:pPr marL="0" marR="0" lvl="0" indent="0" algn="l" defTabSz="661751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26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X</a:t>
            </a:r>
          </a:p>
          <a:p>
            <a:pPr marL="0" marR="0" lvl="0" indent="0" algn="l" defTabSz="661751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26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X</a:t>
            </a:r>
          </a:p>
          <a:p>
            <a:pPr marL="0" marR="0" lvl="0" indent="0" algn="l" defTabSz="661751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26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X</a:t>
            </a:r>
          </a:p>
          <a:p>
            <a:pPr marL="0" marR="0" lvl="0" indent="0" algn="l" defTabSz="661751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26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X</a:t>
            </a:r>
          </a:p>
          <a:p>
            <a:pPr marL="0" marR="0" lvl="0" indent="0" algn="l" defTabSz="661751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26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X</a:t>
            </a:r>
          </a:p>
          <a:p>
            <a:pPr marL="0" marR="0" lvl="0" indent="0" algn="l" defTabSz="661751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47" b="1" i="0" u="none" strike="noStrike" kern="120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6005952" y="1216281"/>
            <a:ext cx="551489" cy="4612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661751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26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SimSun" panose="02010600030101010101" pitchFamily="2" charset="-122"/>
                <a:cs typeface="Arial" panose="020B0604020202020204" pitchFamily="34" charset="0"/>
              </a:rPr>
              <a:t>1</a:t>
            </a:r>
          </a:p>
          <a:p>
            <a:pPr marL="0" marR="0" lvl="0" indent="0" algn="ctr" defTabSz="661751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26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SimSun" panose="02010600030101010101" pitchFamily="2" charset="-122"/>
                <a:cs typeface="Arial" panose="020B0604020202020204" pitchFamily="34" charset="0"/>
              </a:rPr>
              <a:t>2</a:t>
            </a:r>
          </a:p>
          <a:p>
            <a:pPr marL="0" marR="0" lvl="0" indent="0" algn="ctr" defTabSz="661751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26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SimSun" panose="02010600030101010101" pitchFamily="2" charset="-122"/>
                <a:cs typeface="Arial" panose="020B0604020202020204" pitchFamily="34" charset="0"/>
              </a:rPr>
              <a:t>3</a:t>
            </a:r>
          </a:p>
          <a:p>
            <a:pPr marL="0" marR="0" lvl="0" indent="0" algn="ctr" defTabSz="661751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26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SimSun" panose="02010600030101010101" pitchFamily="2" charset="-122"/>
                <a:cs typeface="Arial" panose="020B0604020202020204" pitchFamily="34" charset="0"/>
              </a:rPr>
              <a:t>4</a:t>
            </a:r>
          </a:p>
          <a:p>
            <a:pPr marL="0" marR="0" lvl="0" indent="0" algn="ctr" defTabSz="661751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26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SimSun" panose="02010600030101010101" pitchFamily="2" charset="-122"/>
                <a:cs typeface="Arial" panose="020B0604020202020204" pitchFamily="34" charset="0"/>
              </a:rPr>
              <a:t>5</a:t>
            </a:r>
          </a:p>
          <a:p>
            <a:pPr marL="0" marR="0" lvl="0" indent="0" algn="ctr" defTabSz="661751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26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SimSun" panose="02010600030101010101" pitchFamily="2" charset="-122"/>
                <a:cs typeface="Arial" panose="020B0604020202020204" pitchFamily="34" charset="0"/>
              </a:rPr>
              <a:t>6</a:t>
            </a:r>
          </a:p>
          <a:p>
            <a:pPr marL="0" marR="0" lvl="0" indent="0" algn="ctr" defTabSz="661751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26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SimSun" panose="02010600030101010101" pitchFamily="2" charset="-122"/>
                <a:cs typeface="Arial" panose="020B0604020202020204" pitchFamily="34" charset="0"/>
              </a:rPr>
              <a:t>7</a:t>
            </a:r>
          </a:p>
          <a:p>
            <a:pPr marL="0" marR="0" lvl="0" indent="0" algn="ctr" defTabSz="661751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26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SimSun" panose="02010600030101010101" pitchFamily="2" charset="-122"/>
                <a:cs typeface="Arial" panose="020B0604020202020204" pitchFamily="34" charset="0"/>
              </a:rPr>
              <a:t>8</a:t>
            </a:r>
          </a:p>
          <a:p>
            <a:pPr marL="0" marR="0" lvl="0" indent="0" algn="ctr" defTabSz="661751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26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SimSun" panose="02010600030101010101" pitchFamily="2" charset="-122"/>
                <a:cs typeface="Arial" panose="020B0604020202020204" pitchFamily="34" charset="0"/>
              </a:rPr>
              <a:t>9</a:t>
            </a:r>
          </a:p>
          <a:p>
            <a:pPr marL="0" marR="0" lvl="0" indent="0" algn="ctr" defTabSz="661751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26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SimSun" panose="02010600030101010101" pitchFamily="2" charset="-122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6367867" y="1234665"/>
            <a:ext cx="551489" cy="4946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661751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26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=</a:t>
            </a:r>
          </a:p>
          <a:p>
            <a:pPr marL="0" marR="0" lvl="0" indent="0" algn="l" defTabSz="661751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26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=</a:t>
            </a:r>
          </a:p>
          <a:p>
            <a:pPr marL="0" marR="0" lvl="0" indent="0" algn="l" defTabSz="661751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26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=</a:t>
            </a:r>
          </a:p>
          <a:p>
            <a:pPr marL="0" marR="0" lvl="0" indent="0" algn="l" defTabSz="661751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26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=</a:t>
            </a:r>
          </a:p>
          <a:p>
            <a:pPr marL="0" marR="0" lvl="0" indent="0" algn="l" defTabSz="661751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26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=</a:t>
            </a:r>
          </a:p>
          <a:p>
            <a:pPr marL="0" marR="0" lvl="0" indent="0" algn="l" defTabSz="661751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26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=</a:t>
            </a:r>
          </a:p>
          <a:p>
            <a:pPr marL="0" marR="0" lvl="0" indent="0" algn="l" defTabSz="661751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26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=</a:t>
            </a:r>
          </a:p>
          <a:p>
            <a:pPr marL="0" marR="0" lvl="0" indent="0" algn="l" defTabSz="661751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26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=</a:t>
            </a:r>
          </a:p>
          <a:p>
            <a:pPr marL="0" marR="0" lvl="0" indent="0" algn="l" defTabSz="661751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26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=</a:t>
            </a:r>
          </a:p>
          <a:p>
            <a:pPr marL="0" marR="0" lvl="0" indent="0" algn="l" defTabSz="661751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26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=</a:t>
            </a:r>
          </a:p>
          <a:p>
            <a:pPr marL="0" marR="0" lvl="0" indent="0" algn="l" defTabSz="661751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4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2" name="Text Box 15"/>
          <p:cNvSpPr txBox="1">
            <a:spLocks noChangeArrowheads="1"/>
          </p:cNvSpPr>
          <p:nvPr/>
        </p:nvSpPr>
        <p:spPr bwMode="auto">
          <a:xfrm>
            <a:off x="6679229" y="1247303"/>
            <a:ext cx="602043" cy="5080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661751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26" b="1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  9</a:t>
            </a:r>
          </a:p>
          <a:p>
            <a:pPr marL="0" marR="0" lvl="0" indent="0" algn="l" defTabSz="661751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26" b="1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18</a:t>
            </a:r>
          </a:p>
          <a:p>
            <a:pPr marL="0" marR="0" lvl="0" indent="0" algn="l" defTabSz="661751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26" b="1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27</a:t>
            </a:r>
          </a:p>
          <a:p>
            <a:pPr marL="0" marR="0" lvl="0" indent="0" algn="l" defTabSz="661751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26" b="1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36</a:t>
            </a:r>
          </a:p>
          <a:p>
            <a:pPr marL="0" marR="0" lvl="0" indent="0" algn="l" defTabSz="661751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26" b="1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45</a:t>
            </a:r>
          </a:p>
          <a:p>
            <a:pPr marL="0" marR="0" lvl="0" indent="0" algn="l" defTabSz="661751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26" b="1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54</a:t>
            </a:r>
          </a:p>
          <a:p>
            <a:pPr marL="0" marR="0" lvl="0" indent="0" algn="l" defTabSz="661751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26" b="1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63</a:t>
            </a:r>
          </a:p>
          <a:p>
            <a:pPr marL="0" marR="0" lvl="0" indent="0" algn="l" defTabSz="661751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26" b="1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72</a:t>
            </a:r>
          </a:p>
          <a:p>
            <a:pPr marL="0" marR="0" lvl="0" indent="0" algn="l" defTabSz="661751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26" b="1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81</a:t>
            </a:r>
          </a:p>
          <a:p>
            <a:pPr marL="0" marR="0" lvl="0" indent="0" algn="l" defTabSz="661751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26" b="1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90</a:t>
            </a:r>
          </a:p>
          <a:p>
            <a:pPr marL="0" marR="0" lvl="0" indent="0" algn="l" defTabSz="661751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26" b="0" i="0" u="none" strike="noStrike" kern="1200" cap="none" spc="0" normalizeH="0" baseline="0" noProof="0" dirty="0">
              <a:ln>
                <a:noFill/>
              </a:ln>
              <a:solidFill>
                <a:srgbClr val="9900CC"/>
              </a:solidFill>
              <a:effectLst/>
              <a:uLnTx/>
              <a:uFillTx/>
              <a:latin typeface=".VnArial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3" name="Text Box 16"/>
          <p:cNvSpPr txBox="1">
            <a:spLocks noChangeArrowheads="1"/>
          </p:cNvSpPr>
          <p:nvPr/>
        </p:nvSpPr>
        <p:spPr bwMode="auto">
          <a:xfrm rot="19573007">
            <a:off x="1337075" y="1247074"/>
            <a:ext cx="2205957" cy="805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661751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316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BẢNG NHÂN 9</a:t>
            </a:r>
          </a:p>
        </p:txBody>
      </p:sp>
      <p:pic>
        <p:nvPicPr>
          <p:cNvPr id="14" name="Picture 14" descr="APPLE1">
            <a:extLst>
              <a:ext uri="{FF2B5EF4-FFF2-40B4-BE49-F238E27FC236}">
                <a16:creationId xmlns:a16="http://schemas.microsoft.com/office/drawing/2014/main" id="{FC93879A-4667-4105-A7FB-074ED645D0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3806" y="1088465"/>
            <a:ext cx="574675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APPLE1">
            <a:extLst>
              <a:ext uri="{FF2B5EF4-FFF2-40B4-BE49-F238E27FC236}">
                <a16:creationId xmlns:a16="http://schemas.microsoft.com/office/drawing/2014/main" id="{2A1A2AD9-3783-4D98-B069-13B42EE790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611" y="2983250"/>
            <a:ext cx="574675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4" descr="APPLE1">
            <a:extLst>
              <a:ext uri="{FF2B5EF4-FFF2-40B4-BE49-F238E27FC236}">
                <a16:creationId xmlns:a16="http://schemas.microsoft.com/office/drawing/2014/main" id="{C2BCFF9D-34B2-4EFE-8473-551FF8B03B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2912" y="5194911"/>
            <a:ext cx="574675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6782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1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1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4" name="图片 76803" descr="PPT素材-0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96" y="3447"/>
            <a:ext cx="12140808" cy="685110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5154591" y="1247303"/>
            <a:ext cx="441191" cy="5080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661751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26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9</a:t>
            </a:r>
          </a:p>
          <a:p>
            <a:pPr marL="0" marR="0" lvl="0" indent="0" algn="l" defTabSz="661751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26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9</a:t>
            </a:r>
          </a:p>
          <a:p>
            <a:pPr marL="0" marR="0" lvl="0" indent="0" algn="l" defTabSz="661751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26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9</a:t>
            </a:r>
          </a:p>
          <a:p>
            <a:pPr marL="0" marR="0" lvl="0" indent="0" algn="l" defTabSz="661751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26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9</a:t>
            </a:r>
          </a:p>
          <a:p>
            <a:pPr marL="0" marR="0" lvl="0" indent="0" algn="l" defTabSz="661751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26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9</a:t>
            </a:r>
          </a:p>
          <a:p>
            <a:pPr marL="0" marR="0" lvl="0" indent="0" algn="l" defTabSz="661751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26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9</a:t>
            </a:r>
          </a:p>
          <a:p>
            <a:pPr marL="0" marR="0" lvl="0" indent="0" algn="l" defTabSz="661751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26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9</a:t>
            </a:r>
          </a:p>
          <a:p>
            <a:pPr marL="0" marR="0" lvl="0" indent="0" algn="l" defTabSz="661751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26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9</a:t>
            </a:r>
          </a:p>
          <a:p>
            <a:pPr marL="0" marR="0" lvl="0" indent="0" algn="l" defTabSz="661751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26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9</a:t>
            </a:r>
          </a:p>
          <a:p>
            <a:pPr marL="0" marR="0" lvl="0" indent="0" algn="l" defTabSz="661751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26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9</a:t>
            </a:r>
          </a:p>
          <a:p>
            <a:pPr marL="0" marR="0" lvl="0" indent="0" algn="l" defTabSz="661751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26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.VnArial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5595782" y="1241558"/>
            <a:ext cx="551489" cy="4946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661751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26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X</a:t>
            </a:r>
          </a:p>
          <a:p>
            <a:pPr marL="0" marR="0" lvl="0" indent="0" algn="l" defTabSz="661751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26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X</a:t>
            </a:r>
          </a:p>
          <a:p>
            <a:pPr marL="0" marR="0" lvl="0" indent="0" algn="l" defTabSz="661751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26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X</a:t>
            </a:r>
          </a:p>
          <a:p>
            <a:pPr marL="0" marR="0" lvl="0" indent="0" algn="l" defTabSz="661751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26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X</a:t>
            </a:r>
          </a:p>
          <a:p>
            <a:pPr marL="0" marR="0" lvl="0" indent="0" algn="l" defTabSz="661751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26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X</a:t>
            </a:r>
          </a:p>
          <a:p>
            <a:pPr marL="0" marR="0" lvl="0" indent="0" algn="l" defTabSz="661751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26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X</a:t>
            </a:r>
          </a:p>
          <a:p>
            <a:pPr marL="0" marR="0" lvl="0" indent="0" algn="l" defTabSz="661751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26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X</a:t>
            </a:r>
          </a:p>
          <a:p>
            <a:pPr marL="0" marR="0" lvl="0" indent="0" algn="l" defTabSz="661751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26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X</a:t>
            </a:r>
          </a:p>
          <a:p>
            <a:pPr marL="0" marR="0" lvl="0" indent="0" algn="l" defTabSz="661751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26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X</a:t>
            </a:r>
          </a:p>
          <a:p>
            <a:pPr marL="0" marR="0" lvl="0" indent="0" algn="l" defTabSz="661751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26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X</a:t>
            </a:r>
          </a:p>
          <a:p>
            <a:pPr marL="0" marR="0" lvl="0" indent="0" algn="l" defTabSz="661751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47" b="1" i="0" u="none" strike="noStrike" kern="120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6005952" y="1216281"/>
            <a:ext cx="551489" cy="4612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661751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26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SimSun" panose="02010600030101010101" pitchFamily="2" charset="-122"/>
                <a:cs typeface="Arial" panose="020B0604020202020204" pitchFamily="34" charset="0"/>
              </a:rPr>
              <a:t>1</a:t>
            </a:r>
          </a:p>
          <a:p>
            <a:pPr marL="0" marR="0" lvl="0" indent="0" algn="ctr" defTabSz="661751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26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SimSun" panose="02010600030101010101" pitchFamily="2" charset="-122"/>
                <a:cs typeface="Arial" panose="020B0604020202020204" pitchFamily="34" charset="0"/>
              </a:rPr>
              <a:t>2</a:t>
            </a:r>
          </a:p>
          <a:p>
            <a:pPr marL="0" marR="0" lvl="0" indent="0" algn="ctr" defTabSz="661751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26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SimSun" panose="02010600030101010101" pitchFamily="2" charset="-122"/>
                <a:cs typeface="Arial" panose="020B0604020202020204" pitchFamily="34" charset="0"/>
              </a:rPr>
              <a:t>3</a:t>
            </a:r>
          </a:p>
          <a:p>
            <a:pPr marL="0" marR="0" lvl="0" indent="0" algn="ctr" defTabSz="661751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26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SimSun" panose="02010600030101010101" pitchFamily="2" charset="-122"/>
                <a:cs typeface="Arial" panose="020B0604020202020204" pitchFamily="34" charset="0"/>
              </a:rPr>
              <a:t>4</a:t>
            </a:r>
          </a:p>
          <a:p>
            <a:pPr marL="0" marR="0" lvl="0" indent="0" algn="ctr" defTabSz="661751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26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SimSun" panose="02010600030101010101" pitchFamily="2" charset="-122"/>
                <a:cs typeface="Arial" panose="020B0604020202020204" pitchFamily="34" charset="0"/>
              </a:rPr>
              <a:t>5</a:t>
            </a:r>
          </a:p>
          <a:p>
            <a:pPr marL="0" marR="0" lvl="0" indent="0" algn="ctr" defTabSz="661751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26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SimSun" panose="02010600030101010101" pitchFamily="2" charset="-122"/>
                <a:cs typeface="Arial" panose="020B0604020202020204" pitchFamily="34" charset="0"/>
              </a:rPr>
              <a:t>6</a:t>
            </a:r>
          </a:p>
          <a:p>
            <a:pPr marL="0" marR="0" lvl="0" indent="0" algn="ctr" defTabSz="661751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26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SimSun" panose="02010600030101010101" pitchFamily="2" charset="-122"/>
                <a:cs typeface="Arial" panose="020B0604020202020204" pitchFamily="34" charset="0"/>
              </a:rPr>
              <a:t>7</a:t>
            </a:r>
          </a:p>
          <a:p>
            <a:pPr marL="0" marR="0" lvl="0" indent="0" algn="ctr" defTabSz="661751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26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SimSun" panose="02010600030101010101" pitchFamily="2" charset="-122"/>
                <a:cs typeface="Arial" panose="020B0604020202020204" pitchFamily="34" charset="0"/>
              </a:rPr>
              <a:t>8</a:t>
            </a:r>
          </a:p>
          <a:p>
            <a:pPr marL="0" marR="0" lvl="0" indent="0" algn="ctr" defTabSz="661751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26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SimSun" panose="02010600030101010101" pitchFamily="2" charset="-122"/>
                <a:cs typeface="Arial" panose="020B0604020202020204" pitchFamily="34" charset="0"/>
              </a:rPr>
              <a:t>9</a:t>
            </a:r>
          </a:p>
          <a:p>
            <a:pPr marL="0" marR="0" lvl="0" indent="0" algn="ctr" defTabSz="661751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26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SimSun" panose="02010600030101010101" pitchFamily="2" charset="-122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6367867" y="1234665"/>
            <a:ext cx="551489" cy="4946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661751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26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=</a:t>
            </a:r>
          </a:p>
          <a:p>
            <a:pPr marL="0" marR="0" lvl="0" indent="0" algn="l" defTabSz="661751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26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=</a:t>
            </a:r>
          </a:p>
          <a:p>
            <a:pPr marL="0" marR="0" lvl="0" indent="0" algn="l" defTabSz="661751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26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=</a:t>
            </a:r>
          </a:p>
          <a:p>
            <a:pPr marL="0" marR="0" lvl="0" indent="0" algn="l" defTabSz="661751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26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=</a:t>
            </a:r>
          </a:p>
          <a:p>
            <a:pPr marL="0" marR="0" lvl="0" indent="0" algn="l" defTabSz="661751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26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=</a:t>
            </a:r>
          </a:p>
          <a:p>
            <a:pPr marL="0" marR="0" lvl="0" indent="0" algn="l" defTabSz="661751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26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=</a:t>
            </a:r>
          </a:p>
          <a:p>
            <a:pPr marL="0" marR="0" lvl="0" indent="0" algn="l" defTabSz="661751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26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=</a:t>
            </a:r>
          </a:p>
          <a:p>
            <a:pPr marL="0" marR="0" lvl="0" indent="0" algn="l" defTabSz="661751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26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=</a:t>
            </a:r>
          </a:p>
          <a:p>
            <a:pPr marL="0" marR="0" lvl="0" indent="0" algn="l" defTabSz="661751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26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=</a:t>
            </a:r>
          </a:p>
          <a:p>
            <a:pPr marL="0" marR="0" lvl="0" indent="0" algn="l" defTabSz="661751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26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=</a:t>
            </a:r>
          </a:p>
          <a:p>
            <a:pPr marL="0" marR="0" lvl="0" indent="0" algn="l" defTabSz="661751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4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2" name="Text Box 15"/>
          <p:cNvSpPr txBox="1">
            <a:spLocks noChangeArrowheads="1"/>
          </p:cNvSpPr>
          <p:nvPr/>
        </p:nvSpPr>
        <p:spPr bwMode="auto">
          <a:xfrm>
            <a:off x="6679229" y="1247303"/>
            <a:ext cx="602043" cy="5080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661751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26" b="1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  9</a:t>
            </a:r>
          </a:p>
          <a:p>
            <a:pPr marL="0" marR="0" lvl="0" indent="0" algn="l" defTabSz="661751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26" b="1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18</a:t>
            </a:r>
          </a:p>
          <a:p>
            <a:pPr marL="0" marR="0" lvl="0" indent="0" algn="l" defTabSz="661751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26" b="1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27</a:t>
            </a:r>
          </a:p>
          <a:p>
            <a:pPr marL="0" marR="0" lvl="0" indent="0" algn="l" defTabSz="661751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26" b="1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36</a:t>
            </a:r>
          </a:p>
          <a:p>
            <a:pPr marL="0" marR="0" lvl="0" indent="0" algn="l" defTabSz="661751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26" b="1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45</a:t>
            </a:r>
          </a:p>
          <a:p>
            <a:pPr marL="0" marR="0" lvl="0" indent="0" algn="l" defTabSz="661751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26" b="1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54</a:t>
            </a:r>
          </a:p>
          <a:p>
            <a:pPr marL="0" marR="0" lvl="0" indent="0" algn="l" defTabSz="661751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26" b="1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63</a:t>
            </a:r>
          </a:p>
          <a:p>
            <a:pPr marL="0" marR="0" lvl="0" indent="0" algn="l" defTabSz="661751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26" b="1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72</a:t>
            </a:r>
          </a:p>
          <a:p>
            <a:pPr marL="0" marR="0" lvl="0" indent="0" algn="l" defTabSz="661751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26" b="1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81</a:t>
            </a:r>
          </a:p>
          <a:p>
            <a:pPr marL="0" marR="0" lvl="0" indent="0" algn="l" defTabSz="661751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26" b="1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90</a:t>
            </a:r>
          </a:p>
          <a:p>
            <a:pPr marL="0" marR="0" lvl="0" indent="0" algn="l" defTabSz="661751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26" b="0" i="0" u="none" strike="noStrike" kern="1200" cap="none" spc="0" normalizeH="0" baseline="0" noProof="0" dirty="0">
              <a:ln>
                <a:noFill/>
              </a:ln>
              <a:solidFill>
                <a:srgbClr val="9900CC"/>
              </a:solidFill>
              <a:effectLst/>
              <a:uLnTx/>
              <a:uFillTx/>
              <a:latin typeface=".VnArial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3" name="Text Box 16"/>
          <p:cNvSpPr txBox="1">
            <a:spLocks noChangeArrowheads="1"/>
          </p:cNvSpPr>
          <p:nvPr/>
        </p:nvSpPr>
        <p:spPr bwMode="auto">
          <a:xfrm rot="19573007">
            <a:off x="1337075" y="1247074"/>
            <a:ext cx="2205957" cy="805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661751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316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BẢNG NHÂN 9</a:t>
            </a:r>
          </a:p>
        </p:txBody>
      </p:sp>
      <p:pic>
        <p:nvPicPr>
          <p:cNvPr id="14" name="Picture 14" descr="APPLE1">
            <a:extLst>
              <a:ext uri="{FF2B5EF4-FFF2-40B4-BE49-F238E27FC236}">
                <a16:creationId xmlns:a16="http://schemas.microsoft.com/office/drawing/2014/main" id="{FC93879A-4667-4105-A7FB-074ED645D0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3806" y="1088465"/>
            <a:ext cx="574675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APPLE1">
            <a:extLst>
              <a:ext uri="{FF2B5EF4-FFF2-40B4-BE49-F238E27FC236}">
                <a16:creationId xmlns:a16="http://schemas.microsoft.com/office/drawing/2014/main" id="{2A1A2AD9-3783-4D98-B069-13B42EE790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6372" y="1984221"/>
            <a:ext cx="574675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4" descr="APPLE1">
            <a:extLst>
              <a:ext uri="{FF2B5EF4-FFF2-40B4-BE49-F238E27FC236}">
                <a16:creationId xmlns:a16="http://schemas.microsoft.com/office/drawing/2014/main" id="{C2BCFF9D-34B2-4EFE-8473-551FF8B03B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611" y="3008521"/>
            <a:ext cx="574675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4" descr="APPLE1">
            <a:extLst>
              <a:ext uri="{FF2B5EF4-FFF2-40B4-BE49-F238E27FC236}">
                <a16:creationId xmlns:a16="http://schemas.microsoft.com/office/drawing/2014/main" id="{32F97FED-73E1-41D7-865E-BFC26F618A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2912" y="3881917"/>
            <a:ext cx="574675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4" descr="APPLE1">
            <a:extLst>
              <a:ext uri="{FF2B5EF4-FFF2-40B4-BE49-F238E27FC236}">
                <a16:creationId xmlns:a16="http://schemas.microsoft.com/office/drawing/2014/main" id="{0091EC77-8B38-40DD-ACD9-B7CFC01A58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611" y="5194911"/>
            <a:ext cx="574675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7061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1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1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2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2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4" name="图片 76803" descr="PPT素材-0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96" y="3447"/>
            <a:ext cx="12140808" cy="685110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5154591" y="1247303"/>
            <a:ext cx="441191" cy="5080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661751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26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9</a:t>
            </a:r>
          </a:p>
          <a:p>
            <a:pPr marL="0" marR="0" lvl="0" indent="0" algn="l" defTabSz="661751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26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9</a:t>
            </a:r>
          </a:p>
          <a:p>
            <a:pPr marL="0" marR="0" lvl="0" indent="0" algn="l" defTabSz="661751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26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9</a:t>
            </a:r>
          </a:p>
          <a:p>
            <a:pPr marL="0" marR="0" lvl="0" indent="0" algn="l" defTabSz="661751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26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9</a:t>
            </a:r>
          </a:p>
          <a:p>
            <a:pPr marL="0" marR="0" lvl="0" indent="0" algn="l" defTabSz="661751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26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9</a:t>
            </a:r>
          </a:p>
          <a:p>
            <a:pPr marL="0" marR="0" lvl="0" indent="0" algn="l" defTabSz="661751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26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9</a:t>
            </a:r>
          </a:p>
          <a:p>
            <a:pPr marL="0" marR="0" lvl="0" indent="0" algn="l" defTabSz="661751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26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9</a:t>
            </a:r>
          </a:p>
          <a:p>
            <a:pPr marL="0" marR="0" lvl="0" indent="0" algn="l" defTabSz="661751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26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9</a:t>
            </a:r>
          </a:p>
          <a:p>
            <a:pPr marL="0" marR="0" lvl="0" indent="0" algn="l" defTabSz="661751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26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9</a:t>
            </a:r>
          </a:p>
          <a:p>
            <a:pPr marL="0" marR="0" lvl="0" indent="0" algn="l" defTabSz="661751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26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9</a:t>
            </a:r>
          </a:p>
          <a:p>
            <a:pPr marL="0" marR="0" lvl="0" indent="0" algn="l" defTabSz="661751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26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.VnArial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5595782" y="1241558"/>
            <a:ext cx="551489" cy="4946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661751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26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X</a:t>
            </a:r>
          </a:p>
          <a:p>
            <a:pPr marL="0" marR="0" lvl="0" indent="0" algn="l" defTabSz="661751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26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X</a:t>
            </a:r>
          </a:p>
          <a:p>
            <a:pPr marL="0" marR="0" lvl="0" indent="0" algn="l" defTabSz="661751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26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X</a:t>
            </a:r>
          </a:p>
          <a:p>
            <a:pPr marL="0" marR="0" lvl="0" indent="0" algn="l" defTabSz="661751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26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X</a:t>
            </a:r>
          </a:p>
          <a:p>
            <a:pPr marL="0" marR="0" lvl="0" indent="0" algn="l" defTabSz="661751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26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X</a:t>
            </a:r>
          </a:p>
          <a:p>
            <a:pPr marL="0" marR="0" lvl="0" indent="0" algn="l" defTabSz="661751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26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X</a:t>
            </a:r>
          </a:p>
          <a:p>
            <a:pPr marL="0" marR="0" lvl="0" indent="0" algn="l" defTabSz="661751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26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X</a:t>
            </a:r>
          </a:p>
          <a:p>
            <a:pPr marL="0" marR="0" lvl="0" indent="0" algn="l" defTabSz="661751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26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X</a:t>
            </a:r>
          </a:p>
          <a:p>
            <a:pPr marL="0" marR="0" lvl="0" indent="0" algn="l" defTabSz="661751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26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X</a:t>
            </a:r>
          </a:p>
          <a:p>
            <a:pPr marL="0" marR="0" lvl="0" indent="0" algn="l" defTabSz="661751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26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X</a:t>
            </a:r>
          </a:p>
          <a:p>
            <a:pPr marL="0" marR="0" lvl="0" indent="0" algn="l" defTabSz="661751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47" b="1" i="0" u="none" strike="noStrike" kern="120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6005952" y="1216281"/>
            <a:ext cx="551489" cy="4612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661751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26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SimSun" panose="02010600030101010101" pitchFamily="2" charset="-122"/>
                <a:cs typeface="Arial" panose="020B0604020202020204" pitchFamily="34" charset="0"/>
              </a:rPr>
              <a:t>1</a:t>
            </a:r>
          </a:p>
          <a:p>
            <a:pPr marL="0" marR="0" lvl="0" indent="0" algn="ctr" defTabSz="661751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26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SimSun" panose="02010600030101010101" pitchFamily="2" charset="-122"/>
                <a:cs typeface="Arial" panose="020B0604020202020204" pitchFamily="34" charset="0"/>
              </a:rPr>
              <a:t>2</a:t>
            </a:r>
          </a:p>
          <a:p>
            <a:pPr marL="0" marR="0" lvl="0" indent="0" algn="ctr" defTabSz="661751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26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SimSun" panose="02010600030101010101" pitchFamily="2" charset="-122"/>
                <a:cs typeface="Arial" panose="020B0604020202020204" pitchFamily="34" charset="0"/>
              </a:rPr>
              <a:t>3</a:t>
            </a:r>
          </a:p>
          <a:p>
            <a:pPr marL="0" marR="0" lvl="0" indent="0" algn="ctr" defTabSz="661751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26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SimSun" panose="02010600030101010101" pitchFamily="2" charset="-122"/>
                <a:cs typeface="Arial" panose="020B0604020202020204" pitchFamily="34" charset="0"/>
              </a:rPr>
              <a:t>4</a:t>
            </a:r>
          </a:p>
          <a:p>
            <a:pPr marL="0" marR="0" lvl="0" indent="0" algn="ctr" defTabSz="661751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26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SimSun" panose="02010600030101010101" pitchFamily="2" charset="-122"/>
                <a:cs typeface="Arial" panose="020B0604020202020204" pitchFamily="34" charset="0"/>
              </a:rPr>
              <a:t>5</a:t>
            </a:r>
          </a:p>
          <a:p>
            <a:pPr marL="0" marR="0" lvl="0" indent="0" algn="ctr" defTabSz="661751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26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SimSun" panose="02010600030101010101" pitchFamily="2" charset="-122"/>
                <a:cs typeface="Arial" panose="020B0604020202020204" pitchFamily="34" charset="0"/>
              </a:rPr>
              <a:t>6</a:t>
            </a:r>
          </a:p>
          <a:p>
            <a:pPr marL="0" marR="0" lvl="0" indent="0" algn="ctr" defTabSz="661751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26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SimSun" panose="02010600030101010101" pitchFamily="2" charset="-122"/>
                <a:cs typeface="Arial" panose="020B0604020202020204" pitchFamily="34" charset="0"/>
              </a:rPr>
              <a:t>7</a:t>
            </a:r>
          </a:p>
          <a:p>
            <a:pPr marL="0" marR="0" lvl="0" indent="0" algn="ctr" defTabSz="661751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26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SimSun" panose="02010600030101010101" pitchFamily="2" charset="-122"/>
                <a:cs typeface="Arial" panose="020B0604020202020204" pitchFamily="34" charset="0"/>
              </a:rPr>
              <a:t>8</a:t>
            </a:r>
          </a:p>
          <a:p>
            <a:pPr marL="0" marR="0" lvl="0" indent="0" algn="ctr" defTabSz="661751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26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SimSun" panose="02010600030101010101" pitchFamily="2" charset="-122"/>
                <a:cs typeface="Arial" panose="020B0604020202020204" pitchFamily="34" charset="0"/>
              </a:rPr>
              <a:t>9</a:t>
            </a:r>
          </a:p>
          <a:p>
            <a:pPr marL="0" marR="0" lvl="0" indent="0" algn="ctr" defTabSz="661751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26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SimSun" panose="02010600030101010101" pitchFamily="2" charset="-122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6367867" y="1234665"/>
            <a:ext cx="551489" cy="4946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661751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26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=</a:t>
            </a:r>
          </a:p>
          <a:p>
            <a:pPr marL="0" marR="0" lvl="0" indent="0" algn="l" defTabSz="661751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26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=</a:t>
            </a:r>
          </a:p>
          <a:p>
            <a:pPr marL="0" marR="0" lvl="0" indent="0" algn="l" defTabSz="661751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26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=</a:t>
            </a:r>
          </a:p>
          <a:p>
            <a:pPr marL="0" marR="0" lvl="0" indent="0" algn="l" defTabSz="661751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26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=</a:t>
            </a:r>
          </a:p>
          <a:p>
            <a:pPr marL="0" marR="0" lvl="0" indent="0" algn="l" defTabSz="661751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26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=</a:t>
            </a:r>
          </a:p>
          <a:p>
            <a:pPr marL="0" marR="0" lvl="0" indent="0" algn="l" defTabSz="661751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26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=</a:t>
            </a:r>
          </a:p>
          <a:p>
            <a:pPr marL="0" marR="0" lvl="0" indent="0" algn="l" defTabSz="661751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26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=</a:t>
            </a:r>
          </a:p>
          <a:p>
            <a:pPr marL="0" marR="0" lvl="0" indent="0" algn="l" defTabSz="661751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26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=</a:t>
            </a:r>
          </a:p>
          <a:p>
            <a:pPr marL="0" marR="0" lvl="0" indent="0" algn="l" defTabSz="661751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26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=</a:t>
            </a:r>
          </a:p>
          <a:p>
            <a:pPr marL="0" marR="0" lvl="0" indent="0" algn="l" defTabSz="661751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26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=</a:t>
            </a:r>
          </a:p>
          <a:p>
            <a:pPr marL="0" marR="0" lvl="0" indent="0" algn="l" defTabSz="661751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4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2" name="Text Box 15"/>
          <p:cNvSpPr txBox="1">
            <a:spLocks noChangeArrowheads="1"/>
          </p:cNvSpPr>
          <p:nvPr/>
        </p:nvSpPr>
        <p:spPr bwMode="auto">
          <a:xfrm>
            <a:off x="6679229" y="1247303"/>
            <a:ext cx="602043" cy="5080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661751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26" b="1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  9</a:t>
            </a:r>
          </a:p>
          <a:p>
            <a:pPr marL="0" marR="0" lvl="0" indent="0" algn="l" defTabSz="661751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26" b="1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18</a:t>
            </a:r>
          </a:p>
          <a:p>
            <a:pPr marL="0" marR="0" lvl="0" indent="0" algn="l" defTabSz="661751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26" b="1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27</a:t>
            </a:r>
          </a:p>
          <a:p>
            <a:pPr marL="0" marR="0" lvl="0" indent="0" algn="l" defTabSz="661751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26" b="1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36</a:t>
            </a:r>
          </a:p>
          <a:p>
            <a:pPr marL="0" marR="0" lvl="0" indent="0" algn="l" defTabSz="661751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26" b="1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45</a:t>
            </a:r>
          </a:p>
          <a:p>
            <a:pPr marL="0" marR="0" lvl="0" indent="0" algn="l" defTabSz="661751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26" b="1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54</a:t>
            </a:r>
          </a:p>
          <a:p>
            <a:pPr marL="0" marR="0" lvl="0" indent="0" algn="l" defTabSz="661751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26" b="1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63</a:t>
            </a:r>
          </a:p>
          <a:p>
            <a:pPr marL="0" marR="0" lvl="0" indent="0" algn="l" defTabSz="661751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26" b="1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72</a:t>
            </a:r>
          </a:p>
          <a:p>
            <a:pPr marL="0" marR="0" lvl="0" indent="0" algn="l" defTabSz="661751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26" b="1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81</a:t>
            </a:r>
          </a:p>
          <a:p>
            <a:pPr marL="0" marR="0" lvl="0" indent="0" algn="l" defTabSz="661751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26" b="1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90</a:t>
            </a:r>
          </a:p>
          <a:p>
            <a:pPr marL="0" marR="0" lvl="0" indent="0" algn="l" defTabSz="661751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26" b="0" i="0" u="none" strike="noStrike" kern="1200" cap="none" spc="0" normalizeH="0" baseline="0" noProof="0" dirty="0">
              <a:ln>
                <a:noFill/>
              </a:ln>
              <a:solidFill>
                <a:srgbClr val="9900CC"/>
              </a:solidFill>
              <a:effectLst/>
              <a:uLnTx/>
              <a:uFillTx/>
              <a:latin typeface=".VnArial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3" name="Text Box 16"/>
          <p:cNvSpPr txBox="1">
            <a:spLocks noChangeArrowheads="1"/>
          </p:cNvSpPr>
          <p:nvPr/>
        </p:nvSpPr>
        <p:spPr bwMode="auto">
          <a:xfrm rot="19573007">
            <a:off x="1337075" y="1247074"/>
            <a:ext cx="2205957" cy="805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661751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316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BẢNG NHÂN 9</a:t>
            </a:r>
          </a:p>
        </p:txBody>
      </p:sp>
      <p:pic>
        <p:nvPicPr>
          <p:cNvPr id="14" name="Picture 14" descr="APPLE1">
            <a:extLst>
              <a:ext uri="{FF2B5EF4-FFF2-40B4-BE49-F238E27FC236}">
                <a16:creationId xmlns:a16="http://schemas.microsoft.com/office/drawing/2014/main" id="{FC93879A-4667-4105-A7FB-074ED645D0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3806" y="1088465"/>
            <a:ext cx="574675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APPLE1">
            <a:extLst>
              <a:ext uri="{FF2B5EF4-FFF2-40B4-BE49-F238E27FC236}">
                <a16:creationId xmlns:a16="http://schemas.microsoft.com/office/drawing/2014/main" id="{2A1A2AD9-3783-4D98-B069-13B42EE790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7697" y="1441684"/>
            <a:ext cx="574675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4" descr="APPLE1">
            <a:extLst>
              <a:ext uri="{FF2B5EF4-FFF2-40B4-BE49-F238E27FC236}">
                <a16:creationId xmlns:a16="http://schemas.microsoft.com/office/drawing/2014/main" id="{C2BCFF9D-34B2-4EFE-8473-551FF8B03B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8700" y="2401459"/>
            <a:ext cx="574675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4" descr="APPLE1">
            <a:extLst>
              <a:ext uri="{FF2B5EF4-FFF2-40B4-BE49-F238E27FC236}">
                <a16:creationId xmlns:a16="http://schemas.microsoft.com/office/drawing/2014/main" id="{32F97FED-73E1-41D7-865E-BFC26F618A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3570" y="2816212"/>
            <a:ext cx="574675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4" descr="APPLE1">
            <a:extLst>
              <a:ext uri="{FF2B5EF4-FFF2-40B4-BE49-F238E27FC236}">
                <a16:creationId xmlns:a16="http://schemas.microsoft.com/office/drawing/2014/main" id="{0091EC77-8B38-40DD-ACD9-B7CFC01A58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611" y="3396885"/>
            <a:ext cx="574675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4" descr="APPLE1">
            <a:extLst>
              <a:ext uri="{FF2B5EF4-FFF2-40B4-BE49-F238E27FC236}">
                <a16:creationId xmlns:a16="http://schemas.microsoft.com/office/drawing/2014/main" id="{E1C24CEA-7943-4BEB-AE4A-DB0B3AEB5F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3824" y="3842047"/>
            <a:ext cx="574675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4" descr="APPLE1">
            <a:extLst>
              <a:ext uri="{FF2B5EF4-FFF2-40B4-BE49-F238E27FC236}">
                <a16:creationId xmlns:a16="http://schemas.microsoft.com/office/drawing/2014/main" id="{8B60D5F2-715E-4789-B171-8994741581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3787" y="4214808"/>
            <a:ext cx="574675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4" descr="APPLE1">
            <a:extLst>
              <a:ext uri="{FF2B5EF4-FFF2-40B4-BE49-F238E27FC236}">
                <a16:creationId xmlns:a16="http://schemas.microsoft.com/office/drawing/2014/main" id="{67CC3C9F-2001-42FB-8D93-058B1E0FC5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2641" y="4707843"/>
            <a:ext cx="574675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4" descr="APPLE1">
            <a:extLst>
              <a:ext uri="{FF2B5EF4-FFF2-40B4-BE49-F238E27FC236}">
                <a16:creationId xmlns:a16="http://schemas.microsoft.com/office/drawing/2014/main" id="{ADF51FA7-F4FE-4B96-80DA-986F315826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252" y="5344458"/>
            <a:ext cx="574675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2634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1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1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2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2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3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3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4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4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35F6D3DE-405C-4B08-9CD3-75672218D22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39488" y="2667864"/>
            <a:ext cx="2239102" cy="3048000"/>
          </a:xfrm>
          <a:prstGeom prst="rect">
            <a:avLst/>
          </a:prstGeom>
        </p:spPr>
      </p:pic>
      <p:pic>
        <p:nvPicPr>
          <p:cNvPr id="5" name="PA_图片 8" descr="图片包含 矢量图形, 事情&#10;&#10;已生成高可信度的说明">
            <a:extLst>
              <a:ext uri="{FF2B5EF4-FFF2-40B4-BE49-F238E27FC236}">
                <a16:creationId xmlns:a16="http://schemas.microsoft.com/office/drawing/2014/main" id="{BC18687A-0DDD-4585-8A15-6ECA6E64C68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5070" y="2629091"/>
            <a:ext cx="4560828" cy="4904115"/>
          </a:xfrm>
          <a:prstGeom prst="rect">
            <a:avLst/>
          </a:prstGeom>
        </p:spPr>
      </p:pic>
      <p:pic>
        <p:nvPicPr>
          <p:cNvPr id="6" name="PA_图片 10">
            <a:extLst>
              <a:ext uri="{FF2B5EF4-FFF2-40B4-BE49-F238E27FC236}">
                <a16:creationId xmlns:a16="http://schemas.microsoft.com/office/drawing/2014/main" id="{FF65E65F-31EB-4D24-98AC-69DC68A0C965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7897" y="1854522"/>
            <a:ext cx="2337342" cy="2337342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EFA97CED-98B0-4355-AEA4-3396701F2831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9636" y="83145"/>
            <a:ext cx="6845822" cy="604114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0A933B7-351C-4307-83A2-3E177250F790}"/>
              </a:ext>
            </a:extLst>
          </p:cNvPr>
          <p:cNvSpPr txBox="1"/>
          <p:nvPr/>
        </p:nvSpPr>
        <p:spPr>
          <a:xfrm>
            <a:off x="4727179" y="2667864"/>
            <a:ext cx="390144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LUYỆN TẬP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宋体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0172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:blinds dir="vert"/>
      </p:transition>
    </mc:Choice>
    <mc:Fallback xmlns="">
      <p:transition spd="slow" advClick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7.40741E-7 L -0.00325 0.85232 " pathEditMode="relative" rAng="0" ptsTypes="AA">
                                      <p:cBhvr>
                                        <p:cTn id="14" dur="200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" y="42616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Game Garden Powerpoint Template，Freepptbackgrounds.ne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inh họa Thiên nhiên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ài liệu" ma:contentTypeID="0x010100DFDAAE9B0125D644B7F58EE6BF1D0FC2" ma:contentTypeVersion="6" ma:contentTypeDescription="Tạo tài liệu mới." ma:contentTypeScope="" ma:versionID="87c8ff4362d582bc038683c518361262">
  <xsd:schema xmlns:xsd="http://www.w3.org/2001/XMLSchema" xmlns:xs="http://www.w3.org/2001/XMLSchema" xmlns:p="http://schemas.microsoft.com/office/2006/metadata/properties" xmlns:ns2="117084a5-40ce-44a9-aa97-9561c111c68a" xmlns:ns3="9f958c3a-144a-4219-afab-0ea9b7b8b61f" targetNamespace="http://schemas.microsoft.com/office/2006/metadata/properties" ma:root="true" ma:fieldsID="f57f0239bd0e529817d977ecc418a6bf" ns2:_="" ns3:_="">
    <xsd:import namespace="117084a5-40ce-44a9-aa97-9561c111c68a"/>
    <xsd:import namespace="9f958c3a-144a-4219-afab-0ea9b7b8b61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7084a5-40ce-44a9-aa97-9561c111c68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958c3a-144a-4219-afab-0ea9b7b8b61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Chia sẻ Với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Chia sẻ Có Chi tiế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Loại Nội dung"/>
        <xsd:element ref="dc:title" minOccurs="0" maxOccurs="1" ma:index="4" ma:displayName="Tiêu đề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DA3B675-522D-4691-A795-0F28647451B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17084a5-40ce-44a9-aa97-9561c111c68a"/>
    <ds:schemaRef ds:uri="9f958c3a-144a-4219-afab-0ea9b7b8b61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EC7EC1F-C787-41F1-9465-B2498019368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011A55F-3B08-4807-BDE1-2C1528E986BF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510</TotalTime>
  <Words>622</Words>
  <Application>Microsoft Office PowerPoint</Application>
  <PresentationFormat>Widescreen</PresentationFormat>
  <Paragraphs>322</Paragraphs>
  <Slides>14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14</vt:i4>
      </vt:variant>
    </vt:vector>
  </HeadingPairs>
  <TitlesOfParts>
    <vt:vector size="28" baseType="lpstr">
      <vt:lpstr>等线</vt:lpstr>
      <vt:lpstr>.VnArial</vt:lpstr>
      <vt:lpstr>Algerian</vt:lpstr>
      <vt:lpstr>Arial</vt:lpstr>
      <vt:lpstr>Calibri</vt:lpstr>
      <vt:lpstr>Capriola</vt:lpstr>
      <vt:lpstr>HP001 4 hàng</vt:lpstr>
      <vt:lpstr>Poppins Medium</vt:lpstr>
      <vt:lpstr>Segoe Print</vt:lpstr>
      <vt:lpstr>Times New Roman</vt:lpstr>
      <vt:lpstr>默认设计模板</vt:lpstr>
      <vt:lpstr>Game Garden Powerpoint Template，Freepptbackgrounds.net</vt:lpstr>
      <vt:lpstr>Minh họa Thiên nhiên 16x9</vt:lpstr>
      <vt:lpstr>1_默认设计模板</vt:lpstr>
      <vt:lpstr>PowerPoint Presentation</vt:lpstr>
      <vt:lpstr>Bảng nhân 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Tạ Thị Thanh Huyền</cp:lastModifiedBy>
  <cp:revision>54</cp:revision>
  <dcterms:created xsi:type="dcterms:W3CDTF">2021-11-11T02:29:07Z</dcterms:created>
  <dcterms:modified xsi:type="dcterms:W3CDTF">2021-11-26T13:13:31Z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0x010100DFDAAE9B0125D644B7F58EE6BF1D0FC2</vt:lpwstr>
  </property>
</Properties>
</file>